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0" r:id="rId1"/>
  </p:sldMasterIdLst>
  <p:notesMasterIdLst>
    <p:notesMasterId r:id="rId55"/>
  </p:notesMasterIdLst>
  <p:handoutMasterIdLst>
    <p:handoutMasterId r:id="rId56"/>
  </p:handoutMasterIdLst>
  <p:sldIdLst>
    <p:sldId id="275" r:id="rId2"/>
    <p:sldId id="309" r:id="rId3"/>
    <p:sldId id="377" r:id="rId4"/>
    <p:sldId id="357" r:id="rId5"/>
    <p:sldId id="372" r:id="rId6"/>
    <p:sldId id="373" r:id="rId7"/>
    <p:sldId id="374" r:id="rId8"/>
    <p:sldId id="358" r:id="rId9"/>
    <p:sldId id="376" r:id="rId10"/>
    <p:sldId id="421" r:id="rId11"/>
    <p:sldId id="375" r:id="rId12"/>
    <p:sldId id="360" r:id="rId13"/>
    <p:sldId id="423" r:id="rId14"/>
    <p:sldId id="422" r:id="rId15"/>
    <p:sldId id="397" r:id="rId16"/>
    <p:sldId id="370" r:id="rId17"/>
    <p:sldId id="379" r:id="rId18"/>
    <p:sldId id="424" r:id="rId19"/>
    <p:sldId id="425" r:id="rId20"/>
    <p:sldId id="426" r:id="rId21"/>
    <p:sldId id="382" r:id="rId22"/>
    <p:sldId id="427" r:id="rId23"/>
    <p:sldId id="428" r:id="rId24"/>
    <p:sldId id="429" r:id="rId25"/>
    <p:sldId id="430" r:id="rId26"/>
    <p:sldId id="431" r:id="rId27"/>
    <p:sldId id="432" r:id="rId28"/>
    <p:sldId id="390" r:id="rId29"/>
    <p:sldId id="433" r:id="rId30"/>
    <p:sldId id="434" r:id="rId31"/>
    <p:sldId id="435" r:id="rId32"/>
    <p:sldId id="436" r:id="rId33"/>
    <p:sldId id="437" r:id="rId34"/>
    <p:sldId id="438" r:id="rId35"/>
    <p:sldId id="394" r:id="rId36"/>
    <p:sldId id="411" r:id="rId37"/>
    <p:sldId id="392" r:id="rId38"/>
    <p:sldId id="439" r:id="rId39"/>
    <p:sldId id="441" r:id="rId40"/>
    <p:sldId id="442" r:id="rId41"/>
    <p:sldId id="418" r:id="rId42"/>
    <p:sldId id="419" r:id="rId43"/>
    <p:sldId id="440" r:id="rId44"/>
    <p:sldId id="412" r:id="rId45"/>
    <p:sldId id="365" r:id="rId46"/>
    <p:sldId id="413" r:id="rId47"/>
    <p:sldId id="414" r:id="rId48"/>
    <p:sldId id="415" r:id="rId49"/>
    <p:sldId id="416" r:id="rId50"/>
    <p:sldId id="417" r:id="rId51"/>
    <p:sldId id="367" r:id="rId52"/>
    <p:sldId id="393" r:id="rId53"/>
    <p:sldId id="308" r:id="rId54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A00E5-5BD6-46E1-994D-EB3227605F61}" v="40" dt="2019-09-08T17:25:35.146"/>
    <p1510:client id="{EA30F0D1-84BE-4D9C-9A99-474B9176054F}" v="334" dt="2019-09-08T17:21:25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4"/>
    <p:restoredTop sz="91633"/>
  </p:normalViewPr>
  <p:slideViewPr>
    <p:cSldViewPr snapToGrid="0" snapToObjects="1">
      <p:cViewPr>
        <p:scale>
          <a:sx n="113" d="100"/>
          <a:sy n="113" d="100"/>
        </p:scale>
        <p:origin x="672" y="7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20E2039-B77B-48B4-8BB5-18C843E088A8}"/>
    <pc:docChg chg="addSld delSld modSld sldOrd">
      <pc:chgData name="" userId="" providerId="" clId="Web-{120E2039-B77B-48B4-8BB5-18C843E088A8}" dt="2019-07-03T15:47:30.622" v="925"/>
      <pc:docMkLst>
        <pc:docMk/>
      </pc:docMkLst>
      <pc:sldChg chg="modSp">
        <pc:chgData name="" userId="" providerId="" clId="Web-{120E2039-B77B-48B4-8BB5-18C843E088A8}" dt="2019-07-03T13:58:17.408" v="58" actId="20577"/>
        <pc:sldMkLst>
          <pc:docMk/>
          <pc:sldMk cId="231779985" sldId="275"/>
        </pc:sldMkLst>
        <pc:spChg chg="mod">
          <ac:chgData name="" userId="" providerId="" clId="Web-{120E2039-B77B-48B4-8BB5-18C843E088A8}" dt="2019-07-03T13:58:17.408" v="58" actId="20577"/>
          <ac:spMkLst>
            <pc:docMk/>
            <pc:sldMk cId="231779985" sldId="275"/>
            <ac:spMk id="2" creationId="{00000000-0000-0000-0000-000000000000}"/>
          </ac:spMkLst>
        </pc:spChg>
      </pc:sldChg>
      <pc:sldChg chg="del">
        <pc:chgData name="" userId="" providerId="" clId="Web-{120E2039-B77B-48B4-8BB5-18C843E088A8}" dt="2019-07-03T13:53:41.594" v="45"/>
        <pc:sldMkLst>
          <pc:docMk/>
          <pc:sldMk cId="823878323" sldId="294"/>
        </pc:sldMkLst>
      </pc:sldChg>
      <pc:sldChg chg="del">
        <pc:chgData name="" userId="" providerId="" clId="Web-{120E2039-B77B-48B4-8BB5-18C843E088A8}" dt="2019-07-03T13:53:42.953" v="46"/>
        <pc:sldMkLst>
          <pc:docMk/>
          <pc:sldMk cId="658249023" sldId="295"/>
        </pc:sldMkLst>
      </pc:sldChg>
      <pc:sldChg chg="del">
        <pc:chgData name="" userId="" providerId="" clId="Web-{120E2039-B77B-48B4-8BB5-18C843E088A8}" dt="2019-07-03T15:23:42.144" v="540"/>
        <pc:sldMkLst>
          <pc:docMk/>
          <pc:sldMk cId="1144222587" sldId="296"/>
        </pc:sldMkLst>
      </pc:sldChg>
      <pc:sldChg chg="del">
        <pc:chgData name="" userId="" providerId="" clId="Web-{120E2039-B77B-48B4-8BB5-18C843E088A8}" dt="2019-07-03T13:53:48.641" v="47"/>
        <pc:sldMkLst>
          <pc:docMk/>
          <pc:sldMk cId="2017711765" sldId="297"/>
        </pc:sldMkLst>
      </pc:sldChg>
      <pc:sldChg chg="del">
        <pc:chgData name="" userId="" providerId="" clId="Web-{120E2039-B77B-48B4-8BB5-18C843E088A8}" dt="2019-07-03T13:53:50.016" v="48"/>
        <pc:sldMkLst>
          <pc:docMk/>
          <pc:sldMk cId="1322588835" sldId="298"/>
        </pc:sldMkLst>
      </pc:sldChg>
      <pc:sldChg chg="del">
        <pc:chgData name="" userId="" providerId="" clId="Web-{120E2039-B77B-48B4-8BB5-18C843E088A8}" dt="2019-07-03T15:23:42.738" v="541"/>
        <pc:sldMkLst>
          <pc:docMk/>
          <pc:sldMk cId="326716692" sldId="299"/>
        </pc:sldMkLst>
      </pc:sldChg>
      <pc:sldChg chg="del">
        <pc:chgData name="" userId="" providerId="" clId="Web-{120E2039-B77B-48B4-8BB5-18C843E088A8}" dt="2019-07-03T15:23:43.238" v="542"/>
        <pc:sldMkLst>
          <pc:docMk/>
          <pc:sldMk cId="425963096" sldId="300"/>
        </pc:sldMkLst>
      </pc:sldChg>
      <pc:sldChg chg="del">
        <pc:chgData name="" userId="" providerId="" clId="Web-{120E2039-B77B-48B4-8BB5-18C843E088A8}" dt="2019-07-03T15:23:44.457" v="543"/>
        <pc:sldMkLst>
          <pc:docMk/>
          <pc:sldMk cId="755454559" sldId="304"/>
        </pc:sldMkLst>
      </pc:sldChg>
      <pc:sldChg chg="del">
        <pc:chgData name="" userId="" providerId="" clId="Web-{120E2039-B77B-48B4-8BB5-18C843E088A8}" dt="2019-07-03T15:23:45.738" v="544"/>
        <pc:sldMkLst>
          <pc:docMk/>
          <pc:sldMk cId="1294967839" sldId="307"/>
        </pc:sldMkLst>
      </pc:sldChg>
      <pc:sldChg chg="addSp delSp modSp">
        <pc:chgData name="" userId="" providerId="" clId="Web-{120E2039-B77B-48B4-8BB5-18C843E088A8}" dt="2019-07-03T15:12:26.250" v="446" actId="20577"/>
        <pc:sldMkLst>
          <pc:docMk/>
          <pc:sldMk cId="4048971845" sldId="315"/>
        </pc:sldMkLst>
        <pc:spChg chg="mod">
          <ac:chgData name="" userId="" providerId="" clId="Web-{120E2039-B77B-48B4-8BB5-18C843E088A8}" dt="2019-07-03T15:12:26.250" v="446" actId="20577"/>
          <ac:spMkLst>
            <pc:docMk/>
            <pc:sldMk cId="4048971845" sldId="315"/>
            <ac:spMk id="6" creationId="{00000000-0000-0000-0000-000000000000}"/>
          </ac:spMkLst>
        </pc:spChg>
        <pc:spChg chg="del">
          <ac:chgData name="" userId="" providerId="" clId="Web-{120E2039-B77B-48B4-8BB5-18C843E088A8}" dt="2019-07-03T14:56:16.850" v="263"/>
          <ac:spMkLst>
            <pc:docMk/>
            <pc:sldMk cId="4048971845" sldId="315"/>
            <ac:spMk id="7" creationId="{18EA9E77-684F-4D36-8F40-A8202B3C9E3B}"/>
          </ac:spMkLst>
        </pc:spChg>
        <pc:picChg chg="add mod">
          <ac:chgData name="" userId="" providerId="" clId="Web-{120E2039-B77B-48B4-8BB5-18C843E088A8}" dt="2019-07-03T15:08:27.108" v="415" actId="1076"/>
          <ac:picMkLst>
            <pc:docMk/>
            <pc:sldMk cId="4048971845" sldId="315"/>
            <ac:picMk id="2" creationId="{978C3138-79DC-48AD-BE74-7E78B56972E2}"/>
          </ac:picMkLst>
        </pc:picChg>
        <pc:picChg chg="add mod">
          <ac:chgData name="" userId="" providerId="" clId="Web-{120E2039-B77B-48B4-8BB5-18C843E088A8}" dt="2019-07-03T15:06:28.435" v="412" actId="1076"/>
          <ac:picMkLst>
            <pc:docMk/>
            <pc:sldMk cId="4048971845" sldId="315"/>
            <ac:picMk id="9" creationId="{62DE2FBB-3E70-40FA-AE74-DF6CDEA7BD3D}"/>
          </ac:picMkLst>
        </pc:picChg>
        <pc:picChg chg="add mod">
          <ac:chgData name="" userId="" providerId="" clId="Web-{120E2039-B77B-48B4-8BB5-18C843E088A8}" dt="2019-07-03T15:06:30.045" v="413" actId="1076"/>
          <ac:picMkLst>
            <pc:docMk/>
            <pc:sldMk cId="4048971845" sldId="315"/>
            <ac:picMk id="11" creationId="{B4493951-10B4-4576-AA6E-F3E2D79449E6}"/>
          </ac:picMkLst>
        </pc:picChg>
      </pc:sldChg>
      <pc:sldChg chg="modSp">
        <pc:chgData name="" userId="" providerId="" clId="Web-{120E2039-B77B-48B4-8BB5-18C843E088A8}" dt="2019-07-03T15:29:35.068" v="596" actId="20577"/>
        <pc:sldMkLst>
          <pc:docMk/>
          <pc:sldMk cId="1449057490" sldId="316"/>
        </pc:sldMkLst>
        <pc:spChg chg="mod">
          <ac:chgData name="" userId="" providerId="" clId="Web-{120E2039-B77B-48B4-8BB5-18C843E088A8}" dt="2019-07-03T15:15:36.517" v="454" actId="20577"/>
          <ac:spMkLst>
            <pc:docMk/>
            <pc:sldMk cId="1449057490" sldId="316"/>
            <ac:spMk id="3" creationId="{00000000-0000-0000-0000-000000000000}"/>
          </ac:spMkLst>
        </pc:spChg>
        <pc:spChg chg="mod">
          <ac:chgData name="" userId="" providerId="" clId="Web-{120E2039-B77B-48B4-8BB5-18C843E088A8}" dt="2019-07-03T15:29:35.068" v="596" actId="20577"/>
          <ac:spMkLst>
            <pc:docMk/>
            <pc:sldMk cId="1449057490" sldId="316"/>
            <ac:spMk id="6" creationId="{00000000-0000-0000-0000-000000000000}"/>
          </ac:spMkLst>
        </pc:spChg>
      </pc:sldChg>
      <pc:sldChg chg="modSp">
        <pc:chgData name="" userId="" providerId="" clId="Web-{120E2039-B77B-48B4-8BB5-18C843E088A8}" dt="2019-07-03T13:33:11.524" v="8" actId="1076"/>
        <pc:sldMkLst>
          <pc:docMk/>
          <pc:sldMk cId="2382205358" sldId="320"/>
        </pc:sldMkLst>
        <pc:picChg chg="mod modCrop">
          <ac:chgData name="" userId="" providerId="" clId="Web-{120E2039-B77B-48B4-8BB5-18C843E088A8}" dt="2019-07-03T13:33:11.524" v="8" actId="1076"/>
          <ac:picMkLst>
            <pc:docMk/>
            <pc:sldMk cId="2382205358" sldId="320"/>
            <ac:picMk id="2" creationId="{3F5D6D9D-F5AD-41F3-AAC3-9EA9B55287EE}"/>
          </ac:picMkLst>
        </pc:picChg>
      </pc:sldChg>
      <pc:sldChg chg="addSp delSp modSp add replId">
        <pc:chgData name="" userId="" providerId="" clId="Web-{120E2039-B77B-48B4-8BB5-18C843E088A8}" dt="2019-07-03T13:47:12.092" v="32" actId="1076"/>
        <pc:sldMkLst>
          <pc:docMk/>
          <pc:sldMk cId="1937029193" sldId="321"/>
        </pc:sldMkLst>
        <pc:spChg chg="mod">
          <ac:chgData name="" userId="" providerId="" clId="Web-{120E2039-B77B-48B4-8BB5-18C843E088A8}" dt="2019-07-03T13:34:42.728" v="24" actId="20577"/>
          <ac:spMkLst>
            <pc:docMk/>
            <pc:sldMk cId="1937029193" sldId="321"/>
            <ac:spMk id="6" creationId="{00000000-0000-0000-0000-000000000000}"/>
          </ac:spMkLst>
        </pc:spChg>
        <pc:spChg chg="add del mod">
          <ac:chgData name="" userId="" providerId="" clId="Web-{120E2039-B77B-48B4-8BB5-18C843E088A8}" dt="2019-07-03T13:46:35.341" v="26"/>
          <ac:spMkLst>
            <pc:docMk/>
            <pc:sldMk cId="1937029193" sldId="321"/>
            <ac:spMk id="8" creationId="{2E864C86-5D44-41C1-B5F8-BE86D5193F4E}"/>
          </ac:spMkLst>
        </pc:spChg>
        <pc:picChg chg="del">
          <ac:chgData name="" userId="" providerId="" clId="Web-{120E2039-B77B-48B4-8BB5-18C843E088A8}" dt="2019-07-03T13:34:43.697" v="25"/>
          <ac:picMkLst>
            <pc:docMk/>
            <pc:sldMk cId="1937029193" sldId="321"/>
            <ac:picMk id="2" creationId="{3F5D6D9D-F5AD-41F3-AAC3-9EA9B55287EE}"/>
          </ac:picMkLst>
        </pc:picChg>
        <pc:picChg chg="add mod ord modCrop">
          <ac:chgData name="" userId="" providerId="" clId="Web-{120E2039-B77B-48B4-8BB5-18C843E088A8}" dt="2019-07-03T13:47:12.092" v="32" actId="1076"/>
          <ac:picMkLst>
            <pc:docMk/>
            <pc:sldMk cId="1937029193" sldId="321"/>
            <ac:picMk id="9" creationId="{A160628A-CACD-4D95-9680-AFC32AFF4DEC}"/>
          </ac:picMkLst>
        </pc:picChg>
      </pc:sldChg>
      <pc:sldChg chg="addSp delSp modSp add replId">
        <pc:chgData name="" userId="" providerId="" clId="Web-{120E2039-B77B-48B4-8BB5-18C843E088A8}" dt="2019-07-03T15:46:30.137" v="889" actId="20577"/>
        <pc:sldMkLst>
          <pc:docMk/>
          <pc:sldMk cId="2192287920" sldId="322"/>
        </pc:sldMkLst>
        <pc:spChg chg="del">
          <ac:chgData name="" userId="" providerId="" clId="Web-{120E2039-B77B-48B4-8BB5-18C843E088A8}" dt="2019-07-03T13:50:35.484" v="35"/>
          <ac:spMkLst>
            <pc:docMk/>
            <pc:sldMk cId="2192287920" sldId="322"/>
            <ac:spMk id="6" creationId="{00000000-0000-0000-0000-000000000000}"/>
          </ac:spMkLst>
        </pc:spChg>
        <pc:spChg chg="add del mod">
          <ac:chgData name="" userId="" providerId="" clId="Web-{120E2039-B77B-48B4-8BB5-18C843E088A8}" dt="2019-07-03T13:51:02.077" v="40"/>
          <ac:spMkLst>
            <pc:docMk/>
            <pc:sldMk cId="2192287920" sldId="322"/>
            <ac:spMk id="7" creationId="{4F99D84E-6F5A-4423-BD8F-491C774EADFA}"/>
          </ac:spMkLst>
        </pc:spChg>
        <pc:spChg chg="add del mod">
          <ac:chgData name="" userId="" providerId="" clId="Web-{120E2039-B77B-48B4-8BB5-18C843E088A8}" dt="2019-07-03T13:50:39.312" v="36"/>
          <ac:spMkLst>
            <pc:docMk/>
            <pc:sldMk cId="2192287920" sldId="322"/>
            <ac:spMk id="9" creationId="{91AABD6F-7928-4D05-9F88-BE13B49011D5}"/>
          </ac:spMkLst>
        </pc:spChg>
        <pc:spChg chg="add mod">
          <ac:chgData name="" userId="" providerId="" clId="Web-{120E2039-B77B-48B4-8BB5-18C843E088A8}" dt="2019-07-03T15:46:30.137" v="889" actId="20577"/>
          <ac:spMkLst>
            <pc:docMk/>
            <pc:sldMk cId="2192287920" sldId="322"/>
            <ac:spMk id="13" creationId="{70758D20-87FA-4D24-88AC-0F6503EF5E4B}"/>
          </ac:spMkLst>
        </pc:spChg>
        <pc:picChg chg="del">
          <ac:chgData name="" userId="" providerId="" clId="Web-{120E2039-B77B-48B4-8BB5-18C843E088A8}" dt="2019-07-03T13:50:35.484" v="34"/>
          <ac:picMkLst>
            <pc:docMk/>
            <pc:sldMk cId="2192287920" sldId="322"/>
            <ac:picMk id="10" creationId="{9390FDB4-7EE5-4FA9-8104-99E202B37110}"/>
          </ac:picMkLst>
        </pc:picChg>
        <pc:picChg chg="add mod ord modCrop">
          <ac:chgData name="" userId="" providerId="" clId="Web-{120E2039-B77B-48B4-8BB5-18C843E088A8}" dt="2019-07-03T15:45:43.730" v="866" actId="1076"/>
          <ac:picMkLst>
            <pc:docMk/>
            <pc:sldMk cId="2192287920" sldId="322"/>
            <ac:picMk id="11" creationId="{6416EFB2-9489-40F3-9336-43C8B0F7A4C9}"/>
          </ac:picMkLst>
        </pc:picChg>
      </pc:sldChg>
      <pc:sldChg chg="addSp delSp modSp add replId">
        <pc:chgData name="" userId="" providerId="" clId="Web-{120E2039-B77B-48B4-8BB5-18C843E088A8}" dt="2019-07-03T14:11:59.303" v="124" actId="1076"/>
        <pc:sldMkLst>
          <pc:docMk/>
          <pc:sldMk cId="2208554277" sldId="323"/>
        </pc:sldMkLst>
        <pc:spChg chg="mod">
          <ac:chgData name="" userId="" providerId="" clId="Web-{120E2039-B77B-48B4-8BB5-18C843E088A8}" dt="2019-07-03T13:57:21.736" v="52" actId="20577"/>
          <ac:spMkLst>
            <pc:docMk/>
            <pc:sldMk cId="2208554277" sldId="323"/>
            <ac:spMk id="3" creationId="{00000000-0000-0000-0000-000000000000}"/>
          </ac:spMkLst>
        </pc:spChg>
        <pc:spChg chg="mod">
          <ac:chgData name="" userId="" providerId="" clId="Web-{120E2039-B77B-48B4-8BB5-18C843E088A8}" dt="2019-07-03T14:11:46.522" v="123" actId="20577"/>
          <ac:spMkLst>
            <pc:docMk/>
            <pc:sldMk cId="2208554277" sldId="323"/>
            <ac:spMk id="6" creationId="{00000000-0000-0000-0000-000000000000}"/>
          </ac:spMkLst>
        </pc:spChg>
        <pc:spChg chg="del">
          <ac:chgData name="" userId="" providerId="" clId="Web-{120E2039-B77B-48B4-8BB5-18C843E088A8}" dt="2019-07-03T14:09:39.865" v="80"/>
          <ac:spMkLst>
            <pc:docMk/>
            <pc:sldMk cId="2208554277" sldId="323"/>
            <ac:spMk id="7" creationId="{18EA9E77-684F-4D36-8F40-A8202B3C9E3B}"/>
          </ac:spMkLst>
        </pc:spChg>
        <pc:picChg chg="add mod ord modCrop">
          <ac:chgData name="" userId="" providerId="" clId="Web-{120E2039-B77B-48B4-8BB5-18C843E088A8}" dt="2019-07-03T14:11:59.303" v="124" actId="1076"/>
          <ac:picMkLst>
            <pc:docMk/>
            <pc:sldMk cId="2208554277" sldId="323"/>
            <ac:picMk id="2" creationId="{7334706F-6EF5-438B-9D82-D3E2DA25520B}"/>
          </ac:picMkLst>
        </pc:picChg>
      </pc:sldChg>
      <pc:sldChg chg="addSp delSp modSp add replId">
        <pc:chgData name="" userId="" providerId="" clId="Web-{120E2039-B77B-48B4-8BB5-18C843E088A8}" dt="2019-07-03T14:33:50.202" v="216" actId="1076"/>
        <pc:sldMkLst>
          <pc:docMk/>
          <pc:sldMk cId="2521098800" sldId="324"/>
        </pc:sldMkLst>
        <pc:spChg chg="mod">
          <ac:chgData name="" userId="" providerId="" clId="Web-{120E2039-B77B-48B4-8BB5-18C843E088A8}" dt="2019-07-03T14:32:56.342" v="209" actId="20577"/>
          <ac:spMkLst>
            <pc:docMk/>
            <pc:sldMk cId="2521098800" sldId="324"/>
            <ac:spMk id="6" creationId="{00000000-0000-0000-0000-000000000000}"/>
          </ac:spMkLst>
        </pc:spChg>
        <pc:spChg chg="add del mod">
          <ac:chgData name="" userId="" providerId="" clId="Web-{120E2039-B77B-48B4-8BB5-18C843E088A8}" dt="2019-07-03T14:33:31.717" v="210"/>
          <ac:spMkLst>
            <pc:docMk/>
            <pc:sldMk cId="2521098800" sldId="324"/>
            <ac:spMk id="8" creationId="{89208802-050B-4785-B45E-27F5EEC27600}"/>
          </ac:spMkLst>
        </pc:spChg>
        <pc:picChg chg="del mod">
          <ac:chgData name="" userId="" providerId="" clId="Web-{120E2039-B77B-48B4-8BB5-18C843E088A8}" dt="2019-07-03T14:26:06.371" v="171"/>
          <ac:picMkLst>
            <pc:docMk/>
            <pc:sldMk cId="2521098800" sldId="324"/>
            <ac:picMk id="2" creationId="{7334706F-6EF5-438B-9D82-D3E2DA25520B}"/>
          </ac:picMkLst>
        </pc:picChg>
        <pc:picChg chg="add mod">
          <ac:chgData name="" userId="" providerId="" clId="Web-{120E2039-B77B-48B4-8BB5-18C843E088A8}" dt="2019-07-03T14:33:50.202" v="216" actId="1076"/>
          <ac:picMkLst>
            <pc:docMk/>
            <pc:sldMk cId="2521098800" sldId="324"/>
            <ac:picMk id="9" creationId="{734E75BF-059D-4951-B855-87DC0A007DA5}"/>
          </ac:picMkLst>
        </pc:picChg>
      </pc:sldChg>
      <pc:sldChg chg="add del replId">
        <pc:chgData name="" userId="" providerId="" clId="Web-{120E2039-B77B-48B4-8BB5-18C843E088A8}" dt="2019-07-03T14:32:43.608" v="208"/>
        <pc:sldMkLst>
          <pc:docMk/>
          <pc:sldMk cId="3061571268" sldId="325"/>
        </pc:sldMkLst>
      </pc:sldChg>
      <pc:sldChg chg="addSp delSp modSp add replId">
        <pc:chgData name="" userId="" providerId="" clId="Web-{120E2039-B77B-48B4-8BB5-18C843E088A8}" dt="2019-07-03T14:51:54.318" v="243" actId="1076"/>
        <pc:sldMkLst>
          <pc:docMk/>
          <pc:sldMk cId="3749003180" sldId="326"/>
        </pc:sldMkLst>
        <pc:spChg chg="mod">
          <ac:chgData name="" userId="" providerId="" clId="Web-{120E2039-B77B-48B4-8BB5-18C843E088A8}" dt="2019-07-03T14:45:32.643" v="239" actId="20577"/>
          <ac:spMkLst>
            <pc:docMk/>
            <pc:sldMk cId="3749003180" sldId="326"/>
            <ac:spMk id="6" creationId="{00000000-0000-0000-0000-000000000000}"/>
          </ac:spMkLst>
        </pc:spChg>
        <pc:spChg chg="del">
          <ac:chgData name="" userId="" providerId="" clId="Web-{120E2039-B77B-48B4-8BB5-18C843E088A8}" dt="2019-07-03T14:51:41.880" v="240"/>
          <ac:spMkLst>
            <pc:docMk/>
            <pc:sldMk cId="3749003180" sldId="326"/>
            <ac:spMk id="8" creationId="{89208802-050B-4785-B45E-27F5EEC27600}"/>
          </ac:spMkLst>
        </pc:spChg>
        <pc:picChg chg="add mod">
          <ac:chgData name="" userId="" providerId="" clId="Web-{120E2039-B77B-48B4-8BB5-18C843E088A8}" dt="2019-07-03T14:51:54.318" v="243" actId="1076"/>
          <ac:picMkLst>
            <pc:docMk/>
            <pc:sldMk cId="3749003180" sldId="326"/>
            <ac:picMk id="2" creationId="{7B0B0333-D1EF-4A0D-9B2C-AF971FC0E272}"/>
          </ac:picMkLst>
        </pc:picChg>
      </pc:sldChg>
      <pc:sldChg chg="addSp delSp modSp add replId">
        <pc:chgData name="" userId="" providerId="" clId="Web-{120E2039-B77B-48B4-8BB5-18C843E088A8}" dt="2019-07-03T14:41:43.111" v="224" actId="1076"/>
        <pc:sldMkLst>
          <pc:docMk/>
          <pc:sldMk cId="514770184" sldId="327"/>
        </pc:sldMkLst>
        <pc:spChg chg="mod">
          <ac:chgData name="" userId="" providerId="" clId="Web-{120E2039-B77B-48B4-8BB5-18C843E088A8}" dt="2019-07-03T14:36:52.391" v="219" actId="20577"/>
          <ac:spMkLst>
            <pc:docMk/>
            <pc:sldMk cId="514770184" sldId="327"/>
            <ac:spMk id="6" creationId="{00000000-0000-0000-0000-000000000000}"/>
          </ac:spMkLst>
        </pc:spChg>
        <pc:picChg chg="add mod">
          <ac:chgData name="" userId="" providerId="" clId="Web-{120E2039-B77B-48B4-8BB5-18C843E088A8}" dt="2019-07-03T14:41:43.111" v="224" actId="1076"/>
          <ac:picMkLst>
            <pc:docMk/>
            <pc:sldMk cId="514770184" sldId="327"/>
            <ac:picMk id="2" creationId="{82455F92-015F-4F21-A0F2-9E60D0B245D9}"/>
          </ac:picMkLst>
        </pc:picChg>
        <pc:picChg chg="del">
          <ac:chgData name="" userId="" providerId="" clId="Web-{120E2039-B77B-48B4-8BB5-18C843E088A8}" dt="2019-07-03T14:36:48.265" v="218"/>
          <ac:picMkLst>
            <pc:docMk/>
            <pc:sldMk cId="514770184" sldId="327"/>
            <ac:picMk id="9" creationId="{734E75BF-059D-4951-B855-87DC0A007DA5}"/>
          </ac:picMkLst>
        </pc:picChg>
      </pc:sldChg>
      <pc:sldChg chg="addSp delSp modSp add replId">
        <pc:chgData name="" userId="" providerId="" clId="Web-{120E2039-B77B-48B4-8BB5-18C843E088A8}" dt="2019-07-03T14:44:26.846" v="230" actId="1076"/>
        <pc:sldMkLst>
          <pc:docMk/>
          <pc:sldMk cId="3686305049" sldId="328"/>
        </pc:sldMkLst>
        <pc:picChg chg="del">
          <ac:chgData name="" userId="" providerId="" clId="Web-{120E2039-B77B-48B4-8BB5-18C843E088A8}" dt="2019-07-03T14:41:47.939" v="226"/>
          <ac:picMkLst>
            <pc:docMk/>
            <pc:sldMk cId="3686305049" sldId="328"/>
            <ac:picMk id="2" creationId="{82455F92-015F-4F21-A0F2-9E60D0B245D9}"/>
          </ac:picMkLst>
        </pc:picChg>
        <pc:picChg chg="add mod">
          <ac:chgData name="" userId="" providerId="" clId="Web-{120E2039-B77B-48B4-8BB5-18C843E088A8}" dt="2019-07-03T14:44:26.846" v="230" actId="1076"/>
          <ac:picMkLst>
            <pc:docMk/>
            <pc:sldMk cId="3686305049" sldId="328"/>
            <ac:picMk id="7" creationId="{E6A75532-D1F9-46B7-B85D-83BC9F222B25}"/>
          </ac:picMkLst>
        </pc:picChg>
      </pc:sldChg>
      <pc:sldChg chg="addSp delSp modSp add replId">
        <pc:chgData name="" userId="" providerId="" clId="Web-{120E2039-B77B-48B4-8BB5-18C843E088A8}" dt="2019-07-03T14:54:44.100" v="262" actId="14100"/>
        <pc:sldMkLst>
          <pc:docMk/>
          <pc:sldMk cId="233726079" sldId="329"/>
        </pc:sldMkLst>
        <pc:spChg chg="mod">
          <ac:chgData name="" userId="" providerId="" clId="Web-{120E2039-B77B-48B4-8BB5-18C843E088A8}" dt="2019-07-03T14:52:10.318" v="248" actId="20577"/>
          <ac:spMkLst>
            <pc:docMk/>
            <pc:sldMk cId="233726079" sldId="329"/>
            <ac:spMk id="6" creationId="{00000000-0000-0000-0000-000000000000}"/>
          </ac:spMkLst>
        </pc:spChg>
        <pc:picChg chg="del">
          <ac:chgData name="" userId="" providerId="" clId="Web-{120E2039-B77B-48B4-8BB5-18C843E088A8}" dt="2019-07-03T14:52:00.943" v="245"/>
          <ac:picMkLst>
            <pc:docMk/>
            <pc:sldMk cId="233726079" sldId="329"/>
            <ac:picMk id="2" creationId="{7B0B0333-D1EF-4A0D-9B2C-AF971FC0E272}"/>
          </ac:picMkLst>
        </pc:picChg>
        <pc:picChg chg="add mod">
          <ac:chgData name="" userId="" providerId="" clId="Web-{120E2039-B77B-48B4-8BB5-18C843E088A8}" dt="2019-07-03T14:53:44.162" v="253" actId="1076"/>
          <ac:picMkLst>
            <pc:docMk/>
            <pc:sldMk cId="233726079" sldId="329"/>
            <ac:picMk id="7" creationId="{4F93A05B-438A-49AC-8366-D9E309131373}"/>
          </ac:picMkLst>
        </pc:picChg>
        <pc:picChg chg="add del">
          <ac:chgData name="" userId="" providerId="" clId="Web-{120E2039-B77B-48B4-8BB5-18C843E088A8}" dt="2019-07-03T14:53:48.271" v="255"/>
          <ac:picMkLst>
            <pc:docMk/>
            <pc:sldMk cId="233726079" sldId="329"/>
            <ac:picMk id="9" creationId="{B2F91016-1BA4-4CBA-B8F5-5529689C0B57}"/>
          </ac:picMkLst>
        </pc:picChg>
        <pc:picChg chg="add mod">
          <ac:chgData name="" userId="" providerId="" clId="Web-{120E2039-B77B-48B4-8BB5-18C843E088A8}" dt="2019-07-03T14:54:44.100" v="262" actId="14100"/>
          <ac:picMkLst>
            <pc:docMk/>
            <pc:sldMk cId="233726079" sldId="329"/>
            <ac:picMk id="10" creationId="{D0A75821-BBB2-4AF0-A822-F404447343F4}"/>
          </ac:picMkLst>
        </pc:picChg>
      </pc:sldChg>
      <pc:sldChg chg="addSp modSp add replId">
        <pc:chgData name="" userId="" providerId="" clId="Web-{120E2039-B77B-48B4-8BB5-18C843E088A8}" dt="2019-07-03T15:12:48.406" v="453" actId="1076"/>
        <pc:sldMkLst>
          <pc:docMk/>
          <pc:sldMk cId="1785976817" sldId="330"/>
        </pc:sldMkLst>
        <pc:spChg chg="mod">
          <ac:chgData name="" userId="" providerId="" clId="Web-{120E2039-B77B-48B4-8BB5-18C843E088A8}" dt="2019-07-03T15:12:44.641" v="452" actId="14100"/>
          <ac:spMkLst>
            <pc:docMk/>
            <pc:sldMk cId="1785976817" sldId="330"/>
            <ac:spMk id="6" creationId="{00000000-0000-0000-0000-000000000000}"/>
          </ac:spMkLst>
        </pc:spChg>
        <pc:picChg chg="add mod">
          <ac:chgData name="" userId="" providerId="" clId="Web-{120E2039-B77B-48B4-8BB5-18C843E088A8}" dt="2019-07-03T15:12:48.406" v="453" actId="1076"/>
          <ac:picMkLst>
            <pc:docMk/>
            <pc:sldMk cId="1785976817" sldId="330"/>
            <ac:picMk id="2" creationId="{D901C4B5-0793-4BDD-8AC0-88545D92A1B8}"/>
          </ac:picMkLst>
        </pc:picChg>
      </pc:sldChg>
      <pc:sldChg chg="delSp add del replId">
        <pc:chgData name="" userId="" providerId="" clId="Web-{120E2039-B77B-48B4-8BB5-18C843E088A8}" dt="2019-07-03T14:54:22.818" v="258"/>
        <pc:sldMkLst>
          <pc:docMk/>
          <pc:sldMk cId="2627596728" sldId="330"/>
        </pc:sldMkLst>
        <pc:picChg chg="del">
          <ac:chgData name="" userId="" providerId="" clId="Web-{120E2039-B77B-48B4-8BB5-18C843E088A8}" dt="2019-07-03T14:53:52.990" v="257"/>
          <ac:picMkLst>
            <pc:docMk/>
            <pc:sldMk cId="2627596728" sldId="330"/>
            <ac:picMk id="7" creationId="{4F93A05B-438A-49AC-8366-D9E309131373}"/>
          </ac:picMkLst>
        </pc:picChg>
      </pc:sldChg>
      <pc:sldChg chg="addSp delSp modSp add replId">
        <pc:chgData name="" userId="" providerId="" clId="Web-{120E2039-B77B-48B4-8BB5-18C843E088A8}" dt="2019-07-03T15:12:03.937" v="445" actId="14100"/>
        <pc:sldMkLst>
          <pc:docMk/>
          <pc:sldMk cId="4212455916" sldId="331"/>
        </pc:sldMkLst>
        <pc:spChg chg="del">
          <ac:chgData name="" userId="" providerId="" clId="Web-{120E2039-B77B-48B4-8BB5-18C843E088A8}" dt="2019-07-03T15:11:36.250" v="436"/>
          <ac:spMkLst>
            <pc:docMk/>
            <pc:sldMk cId="4212455916" sldId="331"/>
            <ac:spMk id="6" creationId="{00000000-0000-0000-0000-000000000000}"/>
          </ac:spMkLst>
        </pc:spChg>
        <pc:spChg chg="add del mod">
          <ac:chgData name="" userId="" providerId="" clId="Web-{120E2039-B77B-48B4-8BB5-18C843E088A8}" dt="2019-07-03T15:11:40.859" v="438"/>
          <ac:spMkLst>
            <pc:docMk/>
            <pc:sldMk cId="4212455916" sldId="331"/>
            <ac:spMk id="12" creationId="{10271734-92A9-4F01-B36E-B3D3F0A3B2A2}"/>
          </ac:spMkLst>
        </pc:spChg>
        <pc:picChg chg="del">
          <ac:chgData name="" userId="" providerId="" clId="Web-{120E2039-B77B-48B4-8BB5-18C843E088A8}" dt="2019-07-03T15:09:40.921" v="433"/>
          <ac:picMkLst>
            <pc:docMk/>
            <pc:sldMk cId="4212455916" sldId="331"/>
            <ac:picMk id="2" creationId="{978C3138-79DC-48AD-BE74-7E78B56972E2}"/>
          </ac:picMkLst>
        </pc:picChg>
        <pc:picChg chg="add mod">
          <ac:chgData name="" userId="" providerId="" clId="Web-{120E2039-B77B-48B4-8BB5-18C843E088A8}" dt="2019-07-03T15:11:59.594" v="443" actId="1076"/>
          <ac:picMkLst>
            <pc:docMk/>
            <pc:sldMk cId="4212455916" sldId="331"/>
            <ac:picMk id="7" creationId="{078DF92F-D399-4718-9A90-2C6C3B0BAC54}"/>
          </ac:picMkLst>
        </pc:picChg>
        <pc:picChg chg="del">
          <ac:chgData name="" userId="" providerId="" clId="Web-{120E2039-B77B-48B4-8BB5-18C843E088A8}" dt="2019-07-03T15:09:40.921" v="432"/>
          <ac:picMkLst>
            <pc:docMk/>
            <pc:sldMk cId="4212455916" sldId="331"/>
            <ac:picMk id="9" creationId="{62DE2FBB-3E70-40FA-AE74-DF6CDEA7BD3D}"/>
          </ac:picMkLst>
        </pc:picChg>
        <pc:picChg chg="del">
          <ac:chgData name="" userId="" providerId="" clId="Web-{120E2039-B77B-48B4-8BB5-18C843E088A8}" dt="2019-07-03T15:09:40.921" v="431"/>
          <ac:picMkLst>
            <pc:docMk/>
            <pc:sldMk cId="4212455916" sldId="331"/>
            <ac:picMk id="11" creationId="{B4493951-10B4-4576-AA6E-F3E2D79449E6}"/>
          </ac:picMkLst>
        </pc:picChg>
        <pc:picChg chg="add mod">
          <ac:chgData name="" userId="" providerId="" clId="Web-{120E2039-B77B-48B4-8BB5-18C843E088A8}" dt="2019-07-03T15:12:03.937" v="445" actId="14100"/>
          <ac:picMkLst>
            <pc:docMk/>
            <pc:sldMk cId="4212455916" sldId="331"/>
            <ac:picMk id="13" creationId="{948B868A-29B3-4013-AA3A-9AF70722BB91}"/>
          </ac:picMkLst>
        </pc:picChg>
      </pc:sldChg>
      <pc:sldChg chg="addSp delSp modSp add replId">
        <pc:chgData name="" userId="" providerId="" clId="Web-{120E2039-B77B-48B4-8BB5-18C843E088A8}" dt="2019-07-03T15:22:28.925" v="536" actId="14100"/>
        <pc:sldMkLst>
          <pc:docMk/>
          <pc:sldMk cId="3781840299" sldId="332"/>
        </pc:sldMkLst>
        <pc:spChg chg="mod">
          <ac:chgData name="" userId="" providerId="" clId="Web-{120E2039-B77B-48B4-8BB5-18C843E088A8}" dt="2019-07-03T15:15:50.017" v="456" actId="20577"/>
          <ac:spMkLst>
            <pc:docMk/>
            <pc:sldMk cId="3781840299" sldId="332"/>
            <ac:spMk id="3" creationId="{00000000-0000-0000-0000-000000000000}"/>
          </ac:spMkLst>
        </pc:spChg>
        <pc:spChg chg="mod">
          <ac:chgData name="" userId="" providerId="" clId="Web-{120E2039-B77B-48B4-8BB5-18C843E088A8}" dt="2019-07-03T15:22:28.925" v="536" actId="14100"/>
          <ac:spMkLst>
            <pc:docMk/>
            <pc:sldMk cId="3781840299" sldId="332"/>
            <ac:spMk id="6" creationId="{00000000-0000-0000-0000-000000000000}"/>
          </ac:spMkLst>
        </pc:spChg>
        <pc:spChg chg="del">
          <ac:chgData name="" userId="" providerId="" clId="Web-{120E2039-B77B-48B4-8BB5-18C843E088A8}" dt="2019-07-03T15:21:23.222" v="520"/>
          <ac:spMkLst>
            <pc:docMk/>
            <pc:sldMk cId="3781840299" sldId="332"/>
            <ac:spMk id="7" creationId="{18EA9E77-684F-4D36-8F40-A8202B3C9E3B}"/>
          </ac:spMkLst>
        </pc:spChg>
        <pc:picChg chg="add mod modCrop">
          <ac:chgData name="" userId="" providerId="" clId="Web-{120E2039-B77B-48B4-8BB5-18C843E088A8}" dt="2019-07-03T15:22:24.207" v="535" actId="1076"/>
          <ac:picMkLst>
            <pc:docMk/>
            <pc:sldMk cId="3781840299" sldId="332"/>
            <ac:picMk id="2" creationId="{37811389-7707-425D-AFA7-EF8CFB788E4E}"/>
          </ac:picMkLst>
        </pc:picChg>
      </pc:sldChg>
      <pc:sldChg chg="add del replId">
        <pc:chgData name="" userId="" providerId="" clId="Web-{120E2039-B77B-48B4-8BB5-18C843E088A8}" dt="2019-07-03T15:23:09.285" v="539"/>
        <pc:sldMkLst>
          <pc:docMk/>
          <pc:sldMk cId="1739451671" sldId="333"/>
        </pc:sldMkLst>
      </pc:sldChg>
      <pc:sldChg chg="addSp delSp modSp add replId">
        <pc:chgData name="" userId="" providerId="" clId="Web-{120E2039-B77B-48B4-8BB5-18C843E088A8}" dt="2019-07-03T15:32:07.507" v="662" actId="14100"/>
        <pc:sldMkLst>
          <pc:docMk/>
          <pc:sldMk cId="866597959" sldId="334"/>
        </pc:sldMkLst>
        <pc:spChg chg="mod">
          <ac:chgData name="" userId="" providerId="" clId="Web-{120E2039-B77B-48B4-8BB5-18C843E088A8}" dt="2019-07-03T15:32:07.507" v="662" actId="14100"/>
          <ac:spMkLst>
            <pc:docMk/>
            <pc:sldMk cId="866597959" sldId="334"/>
            <ac:spMk id="6" creationId="{00000000-0000-0000-0000-000000000000}"/>
          </ac:spMkLst>
        </pc:spChg>
        <pc:picChg chg="del">
          <ac:chgData name="" userId="" providerId="" clId="Web-{120E2039-B77B-48B4-8BB5-18C843E088A8}" dt="2019-07-03T15:27:11.677" v="545"/>
          <ac:picMkLst>
            <pc:docMk/>
            <pc:sldMk cId="866597959" sldId="334"/>
            <ac:picMk id="2" creationId="{37811389-7707-425D-AFA7-EF8CFB788E4E}"/>
          </ac:picMkLst>
        </pc:picChg>
        <pc:picChg chg="add mod">
          <ac:chgData name="" userId="" providerId="" clId="Web-{120E2039-B77B-48B4-8BB5-18C843E088A8}" dt="2019-07-03T15:32:04.679" v="661" actId="1076"/>
          <ac:picMkLst>
            <pc:docMk/>
            <pc:sldMk cId="866597959" sldId="334"/>
            <ac:picMk id="7" creationId="{180E1F90-D92D-48F6-B4D8-E9C1EF8EF0B7}"/>
          </ac:picMkLst>
        </pc:picChg>
      </pc:sldChg>
      <pc:sldChg chg="addSp delSp modSp add ord replId">
        <pc:chgData name="" userId="" providerId="" clId="Web-{120E2039-B77B-48B4-8BB5-18C843E088A8}" dt="2019-07-03T15:47:16.778" v="919" actId="1076"/>
        <pc:sldMkLst>
          <pc:docMk/>
          <pc:sldMk cId="121198957" sldId="335"/>
        </pc:sldMkLst>
        <pc:spChg chg="add mod">
          <ac:chgData name="" userId="" providerId="" clId="Web-{120E2039-B77B-48B4-8BB5-18C843E088A8}" dt="2019-07-03T15:34:13.804" v="680"/>
          <ac:spMkLst>
            <pc:docMk/>
            <pc:sldMk cId="121198957" sldId="335"/>
            <ac:spMk id="6" creationId="{91A4757B-4CC5-4B2E-8AC2-6AF9CDFB6771}"/>
          </ac:spMkLst>
        </pc:spChg>
        <pc:spChg chg="add mod">
          <ac:chgData name="" userId="" providerId="" clId="Web-{120E2039-B77B-48B4-8BB5-18C843E088A8}" dt="2019-07-03T15:43:10.073" v="807" actId="20577"/>
          <ac:spMkLst>
            <pc:docMk/>
            <pc:sldMk cId="121198957" sldId="335"/>
            <ac:spMk id="7" creationId="{C33F2FB3-7A7C-48CE-BDCB-B852919507D3}"/>
          </ac:spMkLst>
        </pc:spChg>
        <pc:spChg chg="add mod">
          <ac:chgData name="" userId="" providerId="" clId="Web-{120E2039-B77B-48B4-8BB5-18C843E088A8}" dt="2019-07-03T15:47:16.778" v="919" actId="1076"/>
          <ac:spMkLst>
            <pc:docMk/>
            <pc:sldMk cId="121198957" sldId="335"/>
            <ac:spMk id="9" creationId="{716C37B2-EED2-40E2-AA07-EBD9466F876B}"/>
          </ac:spMkLst>
        </pc:spChg>
        <pc:picChg chg="del">
          <ac:chgData name="" userId="" providerId="" clId="Web-{120E2039-B77B-48B4-8BB5-18C843E088A8}" dt="2019-07-03T15:34:13.804" v="680"/>
          <ac:picMkLst>
            <pc:docMk/>
            <pc:sldMk cId="121198957" sldId="335"/>
            <ac:picMk id="11" creationId="{6416EFB2-9489-40F3-9336-43C8B0F7A4C9}"/>
          </ac:picMkLst>
        </pc:picChg>
      </pc:sldChg>
      <pc:sldChg chg="delSp modSp add del replId">
        <pc:chgData name="" userId="" providerId="" clId="Web-{120E2039-B77B-48B4-8BB5-18C843E088A8}" dt="2019-07-03T15:33:10.054" v="678"/>
        <pc:sldMkLst>
          <pc:docMk/>
          <pc:sldMk cId="3620525778" sldId="335"/>
        </pc:sldMkLst>
        <pc:spChg chg="mod">
          <ac:chgData name="" userId="" providerId="" clId="Web-{120E2039-B77B-48B4-8BB5-18C843E088A8}" dt="2019-07-03T15:33:06.632" v="677" actId="20577"/>
          <ac:spMkLst>
            <pc:docMk/>
            <pc:sldMk cId="3620525778" sldId="335"/>
            <ac:spMk id="6" creationId="{00000000-0000-0000-0000-000000000000}"/>
          </ac:spMkLst>
        </pc:spChg>
        <pc:picChg chg="del">
          <ac:chgData name="" userId="" providerId="" clId="Web-{120E2039-B77B-48B4-8BB5-18C843E088A8}" dt="2019-07-03T15:32:30.007" v="664"/>
          <ac:picMkLst>
            <pc:docMk/>
            <pc:sldMk cId="3620525778" sldId="335"/>
            <ac:picMk id="7" creationId="{180E1F90-D92D-48F6-B4D8-E9C1EF8EF0B7}"/>
          </ac:picMkLst>
        </pc:picChg>
      </pc:sldChg>
      <pc:sldChg chg="addSp delSp modSp add ord replId">
        <pc:chgData name="" userId="" providerId="" clId="Web-{120E2039-B77B-48B4-8BB5-18C843E088A8}" dt="2019-07-03T15:47:28.450" v="924"/>
        <pc:sldMkLst>
          <pc:docMk/>
          <pc:sldMk cId="3065673817" sldId="336"/>
        </pc:sldMkLst>
        <pc:spChg chg="add del mod">
          <ac:chgData name="" userId="" providerId="" clId="Web-{120E2039-B77B-48B4-8BB5-18C843E088A8}" dt="2019-07-03T15:47:22.950" v="923"/>
          <ac:spMkLst>
            <pc:docMk/>
            <pc:sldMk cId="3065673817" sldId="336"/>
            <ac:spMk id="2" creationId="{77648059-CC76-4308-A78C-AB0D2B82F909}"/>
          </ac:spMkLst>
        </pc:spChg>
        <pc:spChg chg="mod">
          <ac:chgData name="" userId="" providerId="" clId="Web-{120E2039-B77B-48B4-8BB5-18C843E088A8}" dt="2019-07-03T15:44:12.777" v="837" actId="20577"/>
          <ac:spMkLst>
            <pc:docMk/>
            <pc:sldMk cId="3065673817" sldId="336"/>
            <ac:spMk id="7" creationId="{C33F2FB3-7A7C-48CE-BDCB-B852919507D3}"/>
          </ac:spMkLst>
        </pc:spChg>
        <pc:spChg chg="add">
          <ac:chgData name="" userId="" providerId="" clId="Web-{120E2039-B77B-48B4-8BB5-18C843E088A8}" dt="2019-07-03T15:47:28.450" v="924"/>
          <ac:spMkLst>
            <pc:docMk/>
            <pc:sldMk cId="3065673817" sldId="336"/>
            <ac:spMk id="9" creationId="{9B28E75A-C97C-47B7-BF3C-30ECBD313A12}"/>
          </ac:spMkLst>
        </pc:spChg>
      </pc:sldChg>
      <pc:sldChg chg="addSp modSp add ord replId">
        <pc:chgData name="" userId="" providerId="" clId="Web-{120E2039-B77B-48B4-8BB5-18C843E088A8}" dt="2019-07-03T15:47:30.622" v="925"/>
        <pc:sldMkLst>
          <pc:docMk/>
          <pc:sldMk cId="1299643309" sldId="337"/>
        </pc:sldMkLst>
        <pc:spChg chg="add">
          <ac:chgData name="" userId="" providerId="" clId="Web-{120E2039-B77B-48B4-8BB5-18C843E088A8}" dt="2019-07-03T15:47:30.622" v="925"/>
          <ac:spMkLst>
            <pc:docMk/>
            <pc:sldMk cId="1299643309" sldId="337"/>
            <ac:spMk id="2" creationId="{7AB3C6D5-6AD7-40FF-A6A5-9BC1E410DACC}"/>
          </ac:spMkLst>
        </pc:spChg>
        <pc:spChg chg="mod">
          <ac:chgData name="" userId="" providerId="" clId="Web-{120E2039-B77B-48B4-8BB5-18C843E088A8}" dt="2019-07-03T15:45:19.511" v="861" actId="20577"/>
          <ac:spMkLst>
            <pc:docMk/>
            <pc:sldMk cId="1299643309" sldId="337"/>
            <ac:spMk id="7" creationId="{C33F2FB3-7A7C-48CE-BDCB-B852919507D3}"/>
          </ac:spMkLst>
        </pc:spChg>
      </pc:sldChg>
    </pc:docChg>
  </pc:docChgLst>
  <pc:docChgLst>
    <pc:chgData clId="Web-{E71A00E5-5BD6-46E1-994D-EB3227605F61}"/>
    <pc:docChg chg="addSld modSld">
      <pc:chgData name="" userId="" providerId="" clId="Web-{E71A00E5-5BD6-46E1-994D-EB3227605F61}" dt="2019-09-08T17:25:35.146" v="35" actId="1076"/>
      <pc:docMkLst>
        <pc:docMk/>
      </pc:docMkLst>
      <pc:sldChg chg="addSp delSp modSp addAnim modAnim">
        <pc:chgData name="" userId="" providerId="" clId="Web-{E71A00E5-5BD6-46E1-994D-EB3227605F61}" dt="2019-09-08T17:23:17.372" v="7" actId="1076"/>
        <pc:sldMkLst>
          <pc:docMk/>
          <pc:sldMk cId="4161113981" sldId="366"/>
        </pc:sldMkLst>
        <pc:picChg chg="add mod">
          <ac:chgData name="" userId="" providerId="" clId="Web-{E71A00E5-5BD6-46E1-994D-EB3227605F61}" dt="2019-09-08T17:23:17.372" v="7" actId="1076"/>
          <ac:picMkLst>
            <pc:docMk/>
            <pc:sldMk cId="4161113981" sldId="366"/>
            <ac:picMk id="3" creationId="{891F84D5-4AFE-4607-9B56-8FBE8B1C9426}"/>
          </ac:picMkLst>
        </pc:picChg>
        <pc:picChg chg="del">
          <ac:chgData name="" userId="" providerId="" clId="Web-{E71A00E5-5BD6-46E1-994D-EB3227605F61}" dt="2019-09-08T17:21:53.086" v="0"/>
          <ac:picMkLst>
            <pc:docMk/>
            <pc:sldMk cId="4161113981" sldId="366"/>
            <ac:picMk id="6" creationId="{D719DA20-1ADC-4B83-A8F7-3D479BADA372}"/>
          </ac:picMkLst>
        </pc:picChg>
      </pc:sldChg>
      <pc:sldChg chg="addSp delSp modSp add replId delAnim">
        <pc:chgData name="" userId="" providerId="" clId="Web-{E71A00E5-5BD6-46E1-994D-EB3227605F61}" dt="2019-09-08T17:25:35.146" v="35" actId="1076"/>
        <pc:sldMkLst>
          <pc:docMk/>
          <pc:sldMk cId="4085168486" sldId="367"/>
        </pc:sldMkLst>
        <pc:spChg chg="add mod">
          <ac:chgData name="" userId="" providerId="" clId="Web-{E71A00E5-5BD6-46E1-994D-EB3227605F61}" dt="2019-09-08T17:25:35.146" v="35" actId="1076"/>
          <ac:spMkLst>
            <pc:docMk/>
            <pc:sldMk cId="4085168486" sldId="367"/>
            <ac:spMk id="7" creationId="{5A45463B-97CA-4F7B-979B-095718F57500}"/>
          </ac:spMkLst>
        </pc:spChg>
        <pc:spChg chg="mod">
          <ac:chgData name="" userId="" providerId="" clId="Web-{E71A00E5-5BD6-46E1-994D-EB3227605F61}" dt="2019-09-08T17:24:52.070" v="23" actId="20577"/>
          <ac:spMkLst>
            <pc:docMk/>
            <pc:sldMk cId="4085168486" sldId="367"/>
            <ac:spMk id="16" creationId="{9D09B5E0-64F0-4B69-9C75-D2CCFB23C591}"/>
          </ac:spMkLst>
        </pc:spChg>
        <pc:picChg chg="del">
          <ac:chgData name="" userId="" providerId="" clId="Web-{E71A00E5-5BD6-46E1-994D-EB3227605F61}" dt="2019-09-08T17:23:33.606" v="9"/>
          <ac:picMkLst>
            <pc:docMk/>
            <pc:sldMk cId="4085168486" sldId="367"/>
            <ac:picMk id="2" creationId="{872AC267-72C9-4E5C-B2A2-4493CA7D3217}"/>
          </ac:picMkLst>
        </pc:picChg>
        <pc:picChg chg="del">
          <ac:chgData name="" userId="" providerId="" clId="Web-{E71A00E5-5BD6-46E1-994D-EB3227605F61}" dt="2019-09-08T17:23:34.746" v="10"/>
          <ac:picMkLst>
            <pc:docMk/>
            <pc:sldMk cId="4085168486" sldId="367"/>
            <ac:picMk id="3" creationId="{891F84D5-4AFE-4607-9B56-8FBE8B1C9426}"/>
          </ac:picMkLst>
        </pc:picChg>
        <pc:picChg chg="add mod">
          <ac:chgData name="" userId="" providerId="" clId="Web-{E71A00E5-5BD6-46E1-994D-EB3227605F61}" dt="2019-09-08T17:24:59.039" v="25" actId="1076"/>
          <ac:picMkLst>
            <pc:docMk/>
            <pc:sldMk cId="4085168486" sldId="367"/>
            <ac:picMk id="5" creationId="{E7AA4B74-A99E-41F9-821E-7DF7776D47AC}"/>
          </ac:picMkLst>
        </pc:picChg>
      </pc:sldChg>
    </pc:docChg>
  </pc:docChgLst>
  <pc:docChgLst>
    <pc:chgData clId="Web-{56DA51C7-CCB5-4745-B386-56493E053B4B}"/>
    <pc:docChg chg="modSld">
      <pc:chgData name="" userId="" providerId="" clId="Web-{56DA51C7-CCB5-4745-B386-56493E053B4B}" dt="2019-07-15T12:06:50.338" v="1" actId="20577"/>
      <pc:docMkLst>
        <pc:docMk/>
      </pc:docMkLst>
      <pc:sldChg chg="modSp">
        <pc:chgData name="" userId="" providerId="" clId="Web-{56DA51C7-CCB5-4745-B386-56493E053B4B}" dt="2019-07-15T12:06:50.338" v="1" actId="20577"/>
        <pc:sldMkLst>
          <pc:docMk/>
          <pc:sldMk cId="2701581492" sldId="317"/>
        </pc:sldMkLst>
        <pc:spChg chg="mod">
          <ac:chgData name="" userId="" providerId="" clId="Web-{56DA51C7-CCB5-4745-B386-56493E053B4B}" dt="2019-07-15T12:06:50.307" v="0" actId="20577"/>
          <ac:spMkLst>
            <pc:docMk/>
            <pc:sldMk cId="2701581492" sldId="317"/>
            <ac:spMk id="9" creationId="{9FECB263-41C3-43D6-B171-25269774EC7C}"/>
          </ac:spMkLst>
        </pc:spChg>
        <pc:spChg chg="mod">
          <ac:chgData name="" userId="" providerId="" clId="Web-{56DA51C7-CCB5-4745-B386-56493E053B4B}" dt="2019-07-15T12:06:50.338" v="1" actId="20577"/>
          <ac:spMkLst>
            <pc:docMk/>
            <pc:sldMk cId="2701581492" sldId="317"/>
            <ac:spMk id="11" creationId="{6AE76A2B-52CB-40E4-80D0-203F9487708E}"/>
          </ac:spMkLst>
        </pc:spChg>
      </pc:sldChg>
    </pc:docChg>
  </pc:docChgLst>
  <pc:docChgLst>
    <pc:chgData clId="Web-{1284E5FA-5B44-4ABC-81A3-C56E9E0ADEA8}"/>
    <pc:docChg chg="addSld modSld sldOrd">
      <pc:chgData name="" userId="" providerId="" clId="Web-{1284E5FA-5B44-4ABC-81A3-C56E9E0ADEA8}" dt="2019-07-03T11:14:48.121" v="106" actId="1076"/>
      <pc:docMkLst>
        <pc:docMk/>
      </pc:docMkLst>
      <pc:sldChg chg="addSp delSp modSp add ord replId">
        <pc:chgData name="" userId="" providerId="" clId="Web-{1284E5FA-5B44-4ABC-81A3-C56E9E0ADEA8}" dt="2019-07-03T11:14:48.121" v="106" actId="1076"/>
        <pc:sldMkLst>
          <pc:docMk/>
          <pc:sldMk cId="2456640107" sldId="313"/>
        </pc:sldMkLst>
        <pc:spChg chg="mod">
          <ac:chgData name="" userId="" providerId="" clId="Web-{1284E5FA-5B44-4ABC-81A3-C56E9E0ADEA8}" dt="2019-07-03T10:52:49.841" v="11" actId="20577"/>
          <ac:spMkLst>
            <pc:docMk/>
            <pc:sldMk cId="2456640107" sldId="313"/>
            <ac:spMk id="3" creationId="{00000000-0000-0000-0000-000000000000}"/>
          </ac:spMkLst>
        </pc:spChg>
        <pc:spChg chg="mod">
          <ac:chgData name="" userId="" providerId="" clId="Web-{1284E5FA-5B44-4ABC-81A3-C56E9E0ADEA8}" dt="2019-07-03T11:09:40.372" v="90" actId="20577"/>
          <ac:spMkLst>
            <pc:docMk/>
            <pc:sldMk cId="2456640107" sldId="313"/>
            <ac:spMk id="6" creationId="{00000000-0000-0000-0000-000000000000}"/>
          </ac:spMkLst>
        </pc:spChg>
        <pc:spChg chg="add del mod">
          <ac:chgData name="" userId="" providerId="" clId="Web-{1284E5FA-5B44-4ABC-81A3-C56E9E0ADEA8}" dt="2019-07-03T11:13:53.981" v="96"/>
          <ac:spMkLst>
            <pc:docMk/>
            <pc:sldMk cId="2456640107" sldId="313"/>
            <ac:spMk id="8" creationId="{9EF2B712-B0A5-42EC-BF13-D2ED5D6FB46C}"/>
          </ac:spMkLst>
        </pc:spChg>
        <pc:spChg chg="add del mod">
          <ac:chgData name="" userId="" providerId="" clId="Web-{1284E5FA-5B44-4ABC-81A3-C56E9E0ADEA8}" dt="2019-07-03T11:10:07.733" v="95"/>
          <ac:spMkLst>
            <pc:docMk/>
            <pc:sldMk cId="2456640107" sldId="313"/>
            <ac:spMk id="9" creationId="{D1D230BD-B2A5-4224-8633-A0F7B96B6579}"/>
          </ac:spMkLst>
        </pc:spChg>
        <pc:picChg chg="del">
          <ac:chgData name="" userId="" providerId="" clId="Web-{1284E5FA-5B44-4ABC-81A3-C56E9E0ADEA8}" dt="2019-07-03T11:09:55.816" v="91"/>
          <ac:picMkLst>
            <pc:docMk/>
            <pc:sldMk cId="2456640107" sldId="313"/>
            <ac:picMk id="7" creationId="{00000000-0000-0000-0000-000000000000}"/>
          </ac:picMkLst>
        </pc:picChg>
        <pc:picChg chg="add mod ord modCrop">
          <ac:chgData name="" userId="" providerId="" clId="Web-{1284E5FA-5B44-4ABC-81A3-C56E9E0ADEA8}" dt="2019-07-03T11:14:48.121" v="106" actId="1076"/>
          <ac:picMkLst>
            <pc:docMk/>
            <pc:sldMk cId="2456640107" sldId="313"/>
            <ac:picMk id="10" creationId="{9390FDB4-7EE5-4FA9-8104-99E202B37110}"/>
          </ac:picMkLst>
        </pc:picChg>
      </pc:sldChg>
    </pc:docChg>
  </pc:docChgLst>
  <pc:docChgLst>
    <pc:chgData clId="Web-{9863EEC8-E76C-4249-A635-1A231CBBDCFF}"/>
    <pc:docChg chg="modSld">
      <pc:chgData name="" userId="" providerId="" clId="Web-{9863EEC8-E76C-4249-A635-1A231CBBDCFF}" dt="2019-07-15T13:28:52.415" v="2" actId="14100"/>
      <pc:docMkLst>
        <pc:docMk/>
      </pc:docMkLst>
      <pc:sldChg chg="modSp">
        <pc:chgData name="" userId="" providerId="" clId="Web-{9863EEC8-E76C-4249-A635-1A231CBBDCFF}" dt="2019-07-15T13:28:52.415" v="2" actId="14100"/>
        <pc:sldMkLst>
          <pc:docMk/>
          <pc:sldMk cId="3040043901" sldId="320"/>
        </pc:sldMkLst>
        <pc:spChg chg="mod">
          <ac:chgData name="" userId="" providerId="" clId="Web-{9863EEC8-E76C-4249-A635-1A231CBBDCFF}" dt="2019-07-15T13:28:52.415" v="2" actId="14100"/>
          <ac:spMkLst>
            <pc:docMk/>
            <pc:sldMk cId="3040043901" sldId="320"/>
            <ac:spMk id="11" creationId="{1ED9B737-570B-4824-B06D-8D51C90CC729}"/>
          </ac:spMkLst>
        </pc:spChg>
      </pc:sldChg>
    </pc:docChg>
  </pc:docChgLst>
  <pc:docChgLst>
    <pc:chgData clId="Web-{1687779A-6D48-4051-99BC-4FF90199D1C4}"/>
    <pc:docChg chg="addSld delSld modSld sldOrd">
      <pc:chgData name="" userId="" providerId="" clId="Web-{1687779A-6D48-4051-99BC-4FF90199D1C4}" dt="2019-07-12T15:29:00.123" v="235" actId="1076"/>
      <pc:docMkLst>
        <pc:docMk/>
      </pc:docMkLst>
      <pc:sldChg chg="addSp delSp modSp del ord">
        <pc:chgData name="" userId="" providerId="" clId="Web-{1687779A-6D48-4051-99BC-4FF90199D1C4}" dt="2019-07-12T14:53:24.670" v="53"/>
        <pc:sldMkLst>
          <pc:docMk/>
          <pc:sldMk cId="3903285247" sldId="310"/>
        </pc:sldMkLst>
        <pc:spChg chg="add del mod">
          <ac:chgData name="" userId="" providerId="" clId="Web-{1687779A-6D48-4051-99BC-4FF90199D1C4}" dt="2019-07-12T14:53:16.092" v="38"/>
          <ac:spMkLst>
            <pc:docMk/>
            <pc:sldMk cId="3903285247" sldId="310"/>
            <ac:spMk id="2" creationId="{4A580422-D2E2-4ABB-A00C-9621D56C49E2}"/>
          </ac:spMkLst>
        </pc:spChg>
        <pc:spChg chg="add mod">
          <ac:chgData name="" userId="" providerId="" clId="Web-{1687779A-6D48-4051-99BC-4FF90199D1C4}" dt="2019-07-12T14:53:16.108" v="42"/>
          <ac:spMkLst>
            <pc:docMk/>
            <pc:sldMk cId="3903285247" sldId="310"/>
            <ac:spMk id="4" creationId="{6583766D-40A1-419A-9549-CA5DD9D64D2F}"/>
          </ac:spMkLst>
        </pc:spChg>
        <pc:spChg chg="del">
          <ac:chgData name="" userId="" providerId="" clId="Web-{1687779A-6D48-4051-99BC-4FF90199D1C4}" dt="2019-07-12T14:52:52.015" v="35"/>
          <ac:spMkLst>
            <pc:docMk/>
            <pc:sldMk cId="3903285247" sldId="310"/>
            <ac:spMk id="6" creationId="{6E9DD40C-E20D-4345-B6B8-6846BAB8A835}"/>
          </ac:spMkLst>
        </pc:spChg>
        <pc:spChg chg="add mod">
          <ac:chgData name="" userId="" providerId="" clId="Web-{1687779A-6D48-4051-99BC-4FF90199D1C4}" dt="2019-07-12T14:53:16.108" v="43"/>
          <ac:spMkLst>
            <pc:docMk/>
            <pc:sldMk cId="3903285247" sldId="310"/>
            <ac:spMk id="11" creationId="{93246E38-DB17-4A0E-B00F-3D0EFFC8B38C}"/>
          </ac:spMkLst>
        </pc:spChg>
        <pc:spChg chg="del">
          <ac:chgData name="" userId="" providerId="" clId="Web-{1687779A-6D48-4051-99BC-4FF90199D1C4}" dt="2019-07-12T14:53:16.108" v="43"/>
          <ac:spMkLst>
            <pc:docMk/>
            <pc:sldMk cId="3903285247" sldId="310"/>
            <ac:spMk id="13" creationId="{5827A428-7141-BC4B-878F-9DF92D22D615}"/>
          </ac:spMkLst>
        </pc:spChg>
        <pc:spChg chg="del">
          <ac:chgData name="" userId="" providerId="" clId="Web-{1687779A-6D48-4051-99BC-4FF90199D1C4}" dt="2019-07-12T14:53:16.108" v="42"/>
          <ac:spMkLst>
            <pc:docMk/>
            <pc:sldMk cId="3903285247" sldId="310"/>
            <ac:spMk id="14" creationId="{9516CFEA-1B0C-AD40-A128-6618A50DF79E}"/>
          </ac:spMkLst>
        </pc:spChg>
        <pc:picChg chg="del">
          <ac:chgData name="" userId="" providerId="" clId="Web-{1687779A-6D48-4051-99BC-4FF90199D1C4}" dt="2019-07-12T14:53:16.092" v="41"/>
          <ac:picMkLst>
            <pc:docMk/>
            <pc:sldMk cId="3903285247" sldId="310"/>
            <ac:picMk id="7" creationId="{8DF7C4E6-8D80-439D-9FC2-B10E3D942BC5}"/>
          </ac:picMkLst>
        </pc:picChg>
        <pc:picChg chg="del">
          <ac:chgData name="" userId="" providerId="" clId="Web-{1687779A-6D48-4051-99BC-4FF90199D1C4}" dt="2019-07-12T14:53:16.092" v="40"/>
          <ac:picMkLst>
            <pc:docMk/>
            <pc:sldMk cId="3903285247" sldId="310"/>
            <ac:picMk id="8" creationId="{AC79423B-73BB-4BDB-9541-9B0832C77F0D}"/>
          </ac:picMkLst>
        </pc:picChg>
        <pc:picChg chg="del">
          <ac:chgData name="" userId="" providerId="" clId="Web-{1687779A-6D48-4051-99BC-4FF90199D1C4}" dt="2019-07-12T14:53:16.092" v="39"/>
          <ac:picMkLst>
            <pc:docMk/>
            <pc:sldMk cId="3903285247" sldId="310"/>
            <ac:picMk id="9" creationId="{E2B7E5A4-0DA7-4507-AEC0-E294E49E6189}"/>
          </ac:picMkLst>
        </pc:picChg>
      </pc:sldChg>
      <pc:sldChg chg="modSp">
        <pc:chgData name="" userId="" providerId="" clId="Web-{1687779A-6D48-4051-99BC-4FF90199D1C4}" dt="2019-07-12T15:26:59.629" v="220" actId="1076"/>
        <pc:sldMkLst>
          <pc:docMk/>
          <pc:sldMk cId="3040043901" sldId="320"/>
        </pc:sldMkLst>
        <pc:spChg chg="mod">
          <ac:chgData name="" userId="" providerId="" clId="Web-{1687779A-6D48-4051-99BC-4FF90199D1C4}" dt="2019-07-12T15:26:59.629" v="220" actId="1076"/>
          <ac:spMkLst>
            <pc:docMk/>
            <pc:sldMk cId="3040043901" sldId="320"/>
            <ac:spMk id="12" creationId="{C936F911-D44A-4671-9B4A-9E487A302A3A}"/>
          </ac:spMkLst>
        </pc:spChg>
      </pc:sldChg>
      <pc:sldChg chg="addSp modSp">
        <pc:chgData name="" userId="" providerId="" clId="Web-{1687779A-6D48-4051-99BC-4FF90199D1C4}" dt="2019-07-12T14:51:51.643" v="21" actId="1076"/>
        <pc:sldMkLst>
          <pc:docMk/>
          <pc:sldMk cId="3356582414" sldId="325"/>
        </pc:sldMkLst>
        <pc:picChg chg="add mod">
          <ac:chgData name="" userId="" providerId="" clId="Web-{1687779A-6D48-4051-99BC-4FF90199D1C4}" dt="2019-07-12T14:51:49.409" v="20" actId="1076"/>
          <ac:picMkLst>
            <pc:docMk/>
            <pc:sldMk cId="3356582414" sldId="325"/>
            <ac:picMk id="3" creationId="{96ABD4AD-7682-4242-93CD-545DE0E491E2}"/>
          </ac:picMkLst>
        </pc:picChg>
        <pc:picChg chg="add mod">
          <ac:chgData name="" userId="" providerId="" clId="Web-{1687779A-6D48-4051-99BC-4FF90199D1C4}" dt="2019-07-12T14:51:51.643" v="21" actId="1076"/>
          <ac:picMkLst>
            <pc:docMk/>
            <pc:sldMk cId="3356582414" sldId="325"/>
            <ac:picMk id="7" creationId="{679C0C6C-12A8-4C3B-BA4E-EAAD8DEFE9D5}"/>
          </ac:picMkLst>
        </pc:picChg>
        <pc:picChg chg="add mod">
          <ac:chgData name="" userId="" providerId="" clId="Web-{1687779A-6D48-4051-99BC-4FF90199D1C4}" dt="2019-07-12T14:51:45.238" v="17" actId="1076"/>
          <ac:picMkLst>
            <pc:docMk/>
            <pc:sldMk cId="3356582414" sldId="325"/>
            <ac:picMk id="9" creationId="{CC110E20-B949-4531-A74A-4133E9CF05A6}"/>
          </ac:picMkLst>
        </pc:picChg>
      </pc:sldChg>
      <pc:sldChg chg="modSp">
        <pc:chgData name="" userId="" providerId="" clId="Web-{1687779A-6D48-4051-99BC-4FF90199D1C4}" dt="2019-07-12T14:52:23.220" v="22" actId="14100"/>
        <pc:sldMkLst>
          <pc:docMk/>
          <pc:sldMk cId="3672900708" sldId="329"/>
        </pc:sldMkLst>
        <pc:spChg chg="mod">
          <ac:chgData name="" userId="" providerId="" clId="Web-{1687779A-6D48-4051-99BC-4FF90199D1C4}" dt="2019-07-12T14:52:23.220" v="22" actId="14100"/>
          <ac:spMkLst>
            <pc:docMk/>
            <pc:sldMk cId="3672900708" sldId="329"/>
            <ac:spMk id="9" creationId="{00BBFC59-51C7-474B-AFB5-F4D304D70291}"/>
          </ac:spMkLst>
        </pc:spChg>
      </pc:sldChg>
      <pc:sldChg chg="addSp modSp">
        <pc:chgData name="" userId="" providerId="" clId="Web-{1687779A-6D48-4051-99BC-4FF90199D1C4}" dt="2019-07-12T15:00:16.321" v="107"/>
        <pc:sldMkLst>
          <pc:docMk/>
          <pc:sldMk cId="865896331" sldId="330"/>
        </pc:sldMkLst>
        <pc:picChg chg="add mod">
          <ac:chgData name="" userId="" providerId="" clId="Web-{1687779A-6D48-4051-99BC-4FF90199D1C4}" dt="2019-07-12T14:59:39.073" v="97" actId="1076"/>
          <ac:picMkLst>
            <pc:docMk/>
            <pc:sldMk cId="865896331" sldId="330"/>
            <ac:picMk id="3" creationId="{869EC3A8-ACC3-494E-84A8-3C7C2CEE5FDA}"/>
          </ac:picMkLst>
        </pc:picChg>
        <pc:picChg chg="add mod">
          <ac:chgData name="" userId="" providerId="" clId="Web-{1687779A-6D48-4051-99BC-4FF90199D1C4}" dt="2019-07-12T14:59:54.994" v="102" actId="1076"/>
          <ac:picMkLst>
            <pc:docMk/>
            <pc:sldMk cId="865896331" sldId="330"/>
            <ac:picMk id="7" creationId="{8BE3430E-65DA-421F-BB24-FEA79F25BD13}"/>
          </ac:picMkLst>
        </pc:picChg>
        <pc:picChg chg="add mod">
          <ac:chgData name="" userId="" providerId="" clId="Web-{1687779A-6D48-4051-99BC-4FF90199D1C4}" dt="2019-07-12T15:00:16.321" v="107"/>
          <ac:picMkLst>
            <pc:docMk/>
            <pc:sldMk cId="865896331" sldId="330"/>
            <ac:picMk id="9" creationId="{16D9B256-CFDE-4687-BA85-631A99AF400D}"/>
          </ac:picMkLst>
        </pc:picChg>
      </pc:sldChg>
      <pc:sldChg chg="addSp modSp">
        <pc:chgData name="" userId="" providerId="" clId="Web-{1687779A-6D48-4051-99BC-4FF90199D1C4}" dt="2019-07-12T15:01:03.725" v="113" actId="1076"/>
        <pc:sldMkLst>
          <pc:docMk/>
          <pc:sldMk cId="3558923279" sldId="331"/>
        </pc:sldMkLst>
        <pc:spChg chg="add mod">
          <ac:chgData name="" userId="" providerId="" clId="Web-{1687779A-6D48-4051-99BC-4FF90199D1C4}" dt="2019-07-12T15:01:03.725" v="113" actId="1076"/>
          <ac:spMkLst>
            <pc:docMk/>
            <pc:sldMk cId="3558923279" sldId="331"/>
            <ac:spMk id="6" creationId="{FCD3E701-C00E-4FCF-BF50-2933D6DCB6FF}"/>
          </ac:spMkLst>
        </pc:spChg>
      </pc:sldChg>
      <pc:sldChg chg="addSp modSp">
        <pc:chgData name="" userId="" providerId="" clId="Web-{1687779A-6D48-4051-99BC-4FF90199D1C4}" dt="2019-07-12T15:02:32.251" v="117" actId="20577"/>
        <pc:sldMkLst>
          <pc:docMk/>
          <pc:sldMk cId="2106864223" sldId="332"/>
        </pc:sldMkLst>
        <pc:spChg chg="add mod">
          <ac:chgData name="" userId="" providerId="" clId="Web-{1687779A-6D48-4051-99BC-4FF90199D1C4}" dt="2019-07-12T15:02:32.251" v="117" actId="20577"/>
          <ac:spMkLst>
            <pc:docMk/>
            <pc:sldMk cId="2106864223" sldId="332"/>
            <ac:spMk id="6" creationId="{E51812EE-14EC-480F-B380-F3F23DD3EEF8}"/>
          </ac:spMkLst>
        </pc:spChg>
      </pc:sldChg>
      <pc:sldChg chg="addSp">
        <pc:chgData name="" userId="" providerId="" clId="Web-{1687779A-6D48-4051-99BC-4FF90199D1C4}" dt="2019-07-12T15:03:12.874" v="127"/>
        <pc:sldMkLst>
          <pc:docMk/>
          <pc:sldMk cId="2203059168" sldId="333"/>
        </pc:sldMkLst>
        <pc:spChg chg="add">
          <ac:chgData name="" userId="" providerId="" clId="Web-{1687779A-6D48-4051-99BC-4FF90199D1C4}" dt="2019-07-12T15:03:12.874" v="127"/>
          <ac:spMkLst>
            <pc:docMk/>
            <pc:sldMk cId="2203059168" sldId="333"/>
            <ac:spMk id="3" creationId="{79B65DDA-5985-425C-92BC-35F576DAA1F0}"/>
          </ac:spMkLst>
        </pc:spChg>
      </pc:sldChg>
      <pc:sldChg chg="addSp modSp">
        <pc:chgData name="" userId="" providerId="" clId="Web-{1687779A-6D48-4051-99BC-4FF90199D1C4}" dt="2019-07-12T15:26:28.568" v="216" actId="20577"/>
        <pc:sldMkLst>
          <pc:docMk/>
          <pc:sldMk cId="2709578084" sldId="334"/>
        </pc:sldMkLst>
        <pc:spChg chg="add mod">
          <ac:chgData name="" userId="" providerId="" clId="Web-{1687779A-6D48-4051-99BC-4FF90199D1C4}" dt="2019-07-12T15:26:28.568" v="216" actId="20577"/>
          <ac:spMkLst>
            <pc:docMk/>
            <pc:sldMk cId="2709578084" sldId="334"/>
            <ac:spMk id="6" creationId="{88BF11CE-6448-4BF3-B3FF-560F19662F07}"/>
          </ac:spMkLst>
        </pc:spChg>
      </pc:sldChg>
      <pc:sldChg chg="addSp modSp">
        <pc:chgData name="" userId="" providerId="" clId="Web-{1687779A-6D48-4051-99BC-4FF90199D1C4}" dt="2019-07-12T15:28:15.141" v="223" actId="20577"/>
        <pc:sldMkLst>
          <pc:docMk/>
          <pc:sldMk cId="177815953" sldId="335"/>
        </pc:sldMkLst>
        <pc:spChg chg="add mod">
          <ac:chgData name="" userId="" providerId="" clId="Web-{1687779A-6D48-4051-99BC-4FF90199D1C4}" dt="2019-07-12T15:28:15.141" v="223" actId="20577"/>
          <ac:spMkLst>
            <pc:docMk/>
            <pc:sldMk cId="177815953" sldId="335"/>
            <ac:spMk id="3" creationId="{7454E216-38C2-42D4-8196-FE2D106F3706}"/>
          </ac:spMkLst>
        </pc:spChg>
      </pc:sldChg>
      <pc:sldChg chg="addSp modSp">
        <pc:chgData name="" userId="" providerId="" clId="Web-{1687779A-6D48-4051-99BC-4FF90199D1C4}" dt="2019-07-12T15:08:52.872" v="133" actId="1076"/>
        <pc:sldMkLst>
          <pc:docMk/>
          <pc:sldMk cId="1252675643" sldId="336"/>
        </pc:sldMkLst>
        <pc:spChg chg="add mod">
          <ac:chgData name="" userId="" providerId="" clId="Web-{1687779A-6D48-4051-99BC-4FF90199D1C4}" dt="2019-07-12T15:03:30.483" v="132" actId="1076"/>
          <ac:spMkLst>
            <pc:docMk/>
            <pc:sldMk cId="1252675643" sldId="336"/>
            <ac:spMk id="3" creationId="{8307FF7B-DE03-4BBA-8C11-8ADA00874F1F}"/>
          </ac:spMkLst>
        </pc:spChg>
        <pc:spChg chg="add mod">
          <ac:chgData name="" userId="" providerId="" clId="Web-{1687779A-6D48-4051-99BC-4FF90199D1C4}" dt="2019-07-12T15:08:52.872" v="133" actId="1076"/>
          <ac:spMkLst>
            <pc:docMk/>
            <pc:sldMk cId="1252675643" sldId="336"/>
            <ac:spMk id="5" creationId="{E886E51E-6F8E-4E93-8C8F-0765B1E393DF}"/>
          </ac:spMkLst>
        </pc:spChg>
      </pc:sldChg>
      <pc:sldChg chg="addSp modSp">
        <pc:chgData name="" userId="" providerId="" clId="Web-{1687779A-6D48-4051-99BC-4FF90199D1C4}" dt="2019-07-12T15:15:08.338" v="170" actId="1076"/>
        <pc:sldMkLst>
          <pc:docMk/>
          <pc:sldMk cId="3980734878" sldId="337"/>
        </pc:sldMkLst>
        <pc:spChg chg="mod">
          <ac:chgData name="" userId="" providerId="" clId="Web-{1687779A-6D48-4051-99BC-4FF90199D1C4}" dt="2019-07-12T14:56:50.066" v="92" actId="20577"/>
          <ac:spMkLst>
            <pc:docMk/>
            <pc:sldMk cId="3980734878" sldId="337"/>
            <ac:spMk id="5" creationId="{F2365883-58D8-4AC1-BA4D-34A790D08847}"/>
          </ac:spMkLst>
        </pc:spChg>
        <pc:spChg chg="add mod">
          <ac:chgData name="" userId="" providerId="" clId="Web-{1687779A-6D48-4051-99BC-4FF90199D1C4}" dt="2019-07-12T15:15:08.338" v="170" actId="1076"/>
          <ac:spMkLst>
            <pc:docMk/>
            <pc:sldMk cId="3980734878" sldId="337"/>
            <ac:spMk id="6" creationId="{6635EBC8-0830-45D2-837B-42B79081B47D}"/>
          </ac:spMkLst>
        </pc:spChg>
        <pc:picChg chg="mod">
          <ac:chgData name="" userId="" providerId="" clId="Web-{1687779A-6D48-4051-99BC-4FF90199D1C4}" dt="2019-07-12T14:54:29.057" v="69" actId="1076"/>
          <ac:picMkLst>
            <pc:docMk/>
            <pc:sldMk cId="3980734878" sldId="337"/>
            <ac:picMk id="3" creationId="{700937D9-8521-4E6D-82E0-6C22C07CB74C}"/>
          </ac:picMkLst>
        </pc:picChg>
        <pc:picChg chg="mod">
          <ac:chgData name="" userId="" providerId="" clId="Web-{1687779A-6D48-4051-99BC-4FF90199D1C4}" dt="2019-07-12T14:54:27.479" v="68" actId="1076"/>
          <ac:picMkLst>
            <pc:docMk/>
            <pc:sldMk cId="3980734878" sldId="337"/>
            <ac:picMk id="7" creationId="{32723506-E621-4E29-B864-12986D587FB9}"/>
          </ac:picMkLst>
        </pc:picChg>
        <pc:picChg chg="mod">
          <ac:chgData name="" userId="" providerId="" clId="Web-{1687779A-6D48-4051-99BC-4FF90199D1C4}" dt="2019-07-12T14:54:26.401" v="67" actId="1076"/>
          <ac:picMkLst>
            <pc:docMk/>
            <pc:sldMk cId="3980734878" sldId="337"/>
            <ac:picMk id="9" creationId="{89FB8F64-293E-489E-89E7-6DF6E92FBEB7}"/>
          </ac:picMkLst>
        </pc:picChg>
      </pc:sldChg>
      <pc:sldChg chg="addSp modSp">
        <pc:chgData name="" userId="" providerId="" clId="Web-{1687779A-6D48-4051-99BC-4FF90199D1C4}" dt="2019-07-12T15:14:41.417" v="163" actId="20577"/>
        <pc:sldMkLst>
          <pc:docMk/>
          <pc:sldMk cId="194219617" sldId="338"/>
        </pc:sldMkLst>
        <pc:spChg chg="add mod">
          <ac:chgData name="" userId="" providerId="" clId="Web-{1687779A-6D48-4051-99BC-4FF90199D1C4}" dt="2019-07-12T15:14:41.417" v="163" actId="20577"/>
          <ac:spMkLst>
            <pc:docMk/>
            <pc:sldMk cId="194219617" sldId="338"/>
            <ac:spMk id="3" creationId="{71BAB0A4-40D4-48FB-BF35-784225A83C6B}"/>
          </ac:spMkLst>
        </pc:spChg>
        <pc:picChg chg="mod">
          <ac:chgData name="" userId="" providerId="" clId="Web-{1687779A-6D48-4051-99BC-4FF90199D1C4}" dt="2019-07-12T15:11:50.082" v="147" actId="1076"/>
          <ac:picMkLst>
            <pc:docMk/>
            <pc:sldMk cId="194219617" sldId="338"/>
            <ac:picMk id="13" creationId="{23DAC4A3-9242-4012-BB0B-F748E8698579}"/>
          </ac:picMkLst>
        </pc:picChg>
      </pc:sldChg>
      <pc:sldChg chg="addSp delSp modSp">
        <pc:chgData name="" userId="" providerId="" clId="Web-{1687779A-6D48-4051-99BC-4FF90199D1C4}" dt="2019-07-12T15:17:20.721" v="180"/>
        <pc:sldMkLst>
          <pc:docMk/>
          <pc:sldMk cId="1841006245" sldId="339"/>
        </pc:sldMkLst>
        <pc:spChg chg="add mod">
          <ac:chgData name="" userId="" providerId="" clId="Web-{1687779A-6D48-4051-99BC-4FF90199D1C4}" dt="2019-07-12T15:17:07.425" v="177" actId="1076"/>
          <ac:spMkLst>
            <pc:docMk/>
            <pc:sldMk cId="1841006245" sldId="339"/>
            <ac:spMk id="3" creationId="{9B3CD6F4-EABA-4755-A630-086F8285B4D2}"/>
          </ac:spMkLst>
        </pc:spChg>
        <pc:spChg chg="del">
          <ac:chgData name="" userId="" providerId="" clId="Web-{1687779A-6D48-4051-99BC-4FF90199D1C4}" dt="2019-07-12T15:17:20.721" v="180"/>
          <ac:spMkLst>
            <pc:docMk/>
            <pc:sldMk cId="1841006245" sldId="339"/>
            <ac:spMk id="8" creationId="{6E1B516D-2F79-4E20-BECE-6674D3A79F9F}"/>
          </ac:spMkLst>
        </pc:spChg>
        <pc:spChg chg="mod">
          <ac:chgData name="" userId="" providerId="" clId="Web-{1687779A-6D48-4051-99BC-4FF90199D1C4}" dt="2019-07-12T15:17:18.534" v="179" actId="1076"/>
          <ac:spMkLst>
            <pc:docMk/>
            <pc:sldMk cId="1841006245" sldId="339"/>
            <ac:spMk id="11" creationId="{22E65ABF-9E58-4508-AE77-6EBF0EB62777}"/>
          </ac:spMkLst>
        </pc:spChg>
        <pc:picChg chg="mod">
          <ac:chgData name="" userId="" providerId="" clId="Web-{1687779A-6D48-4051-99BC-4FF90199D1C4}" dt="2019-07-12T15:17:10.300" v="178" actId="1076"/>
          <ac:picMkLst>
            <pc:docMk/>
            <pc:sldMk cId="1841006245" sldId="339"/>
            <ac:picMk id="12" creationId="{02AC7275-2892-4ADE-A0E2-1A6F533CD5A6}"/>
          </ac:picMkLst>
        </pc:picChg>
      </pc:sldChg>
      <pc:sldChg chg="addSp modSp">
        <pc:chgData name="" userId="" providerId="" clId="Web-{1687779A-6D48-4051-99BC-4FF90199D1C4}" dt="2019-07-12T15:23:05.673" v="204" actId="1076"/>
        <pc:sldMkLst>
          <pc:docMk/>
          <pc:sldMk cId="4119825784" sldId="340"/>
        </pc:sldMkLst>
        <pc:spChg chg="mod">
          <ac:chgData name="" userId="" providerId="" clId="Web-{1687779A-6D48-4051-99BC-4FF90199D1C4}" dt="2019-07-12T15:17:43.736" v="185" actId="20577"/>
          <ac:spMkLst>
            <pc:docMk/>
            <pc:sldMk cId="4119825784" sldId="340"/>
            <ac:spMk id="8" creationId="{6E1B516D-2F79-4E20-BECE-6674D3A79F9F}"/>
          </ac:spMkLst>
        </pc:spChg>
        <pc:picChg chg="add mod">
          <ac:chgData name="" userId="" providerId="" clId="Web-{1687779A-6D48-4051-99BC-4FF90199D1C4}" dt="2019-07-12T15:19:59.557" v="191" actId="14100"/>
          <ac:picMkLst>
            <pc:docMk/>
            <pc:sldMk cId="4119825784" sldId="340"/>
            <ac:picMk id="3" creationId="{75295FB2-AB48-4133-93CF-3A28FAE29ED3}"/>
          </ac:picMkLst>
        </pc:picChg>
        <pc:picChg chg="add mod">
          <ac:chgData name="" userId="" providerId="" clId="Web-{1687779A-6D48-4051-99BC-4FF90199D1C4}" dt="2019-07-12T15:23:00.798" v="202" actId="1076"/>
          <ac:picMkLst>
            <pc:docMk/>
            <pc:sldMk cId="4119825784" sldId="340"/>
            <ac:picMk id="6" creationId="{358F275D-303D-4AC9-9D07-7D305BB188C9}"/>
          </ac:picMkLst>
        </pc:picChg>
        <pc:picChg chg="add mod">
          <ac:chgData name="" userId="" providerId="" clId="Web-{1687779A-6D48-4051-99BC-4FF90199D1C4}" dt="2019-07-12T15:23:05.673" v="204" actId="1076"/>
          <ac:picMkLst>
            <pc:docMk/>
            <pc:sldMk cId="4119825784" sldId="340"/>
            <ac:picMk id="9" creationId="{C539F96A-34D5-4E6D-A749-B07C4F3EEA4B}"/>
          </ac:picMkLst>
        </pc:picChg>
      </pc:sldChg>
      <pc:sldChg chg="addSp modSp">
        <pc:chgData name="" userId="" providerId="" clId="Web-{1687779A-6D48-4051-99BC-4FF90199D1C4}" dt="2019-07-12T15:26:11.929" v="214" actId="20577"/>
        <pc:sldMkLst>
          <pc:docMk/>
          <pc:sldMk cId="4170514966" sldId="341"/>
        </pc:sldMkLst>
        <pc:spChg chg="add mod">
          <ac:chgData name="" userId="" providerId="" clId="Web-{1687779A-6D48-4051-99BC-4FF90199D1C4}" dt="2019-07-12T15:26:11.929" v="214" actId="20577"/>
          <ac:spMkLst>
            <pc:docMk/>
            <pc:sldMk cId="4170514966" sldId="341"/>
            <ac:spMk id="5" creationId="{8D9FECA3-4226-4F97-AFE2-36DAB87CFCEC}"/>
          </ac:spMkLst>
        </pc:spChg>
      </pc:sldChg>
      <pc:sldChg chg="addSp modSp">
        <pc:chgData name="" userId="" providerId="" clId="Web-{1687779A-6D48-4051-99BC-4FF90199D1C4}" dt="2019-07-12T15:25:25.415" v="210" actId="1076"/>
        <pc:sldMkLst>
          <pc:docMk/>
          <pc:sldMk cId="1541572984" sldId="342"/>
        </pc:sldMkLst>
        <pc:spChg chg="add mod">
          <ac:chgData name="" userId="" providerId="" clId="Web-{1687779A-6D48-4051-99BC-4FF90199D1C4}" dt="2019-07-12T15:25:25.415" v="210" actId="1076"/>
          <ac:spMkLst>
            <pc:docMk/>
            <pc:sldMk cId="1541572984" sldId="342"/>
            <ac:spMk id="5" creationId="{CE5C0DA8-6AA5-42F7-AB36-FDB968427602}"/>
          </ac:spMkLst>
        </pc:spChg>
      </pc:sldChg>
      <pc:sldChg chg="modSp">
        <pc:chgData name="" userId="" providerId="" clId="Web-{1687779A-6D48-4051-99BC-4FF90199D1C4}" dt="2019-07-12T15:29:00.123" v="235" actId="1076"/>
        <pc:sldMkLst>
          <pc:docMk/>
          <pc:sldMk cId="3013613614" sldId="343"/>
        </pc:sldMkLst>
        <pc:spChg chg="mod">
          <ac:chgData name="" userId="" providerId="" clId="Web-{1687779A-6D48-4051-99BC-4FF90199D1C4}" dt="2019-07-12T15:29:00.123" v="235" actId="1076"/>
          <ac:spMkLst>
            <pc:docMk/>
            <pc:sldMk cId="3013613614" sldId="343"/>
            <ac:spMk id="6" creationId="{86525F7E-120C-4016-99DE-6F790E48574F}"/>
          </ac:spMkLst>
        </pc:spChg>
      </pc:sldChg>
      <pc:sldChg chg="addSp delSp">
        <pc:chgData name="" userId="" providerId="" clId="Web-{1687779A-6D48-4051-99BC-4FF90199D1C4}" dt="2019-07-12T15:28:45.468" v="231"/>
        <pc:sldMkLst>
          <pc:docMk/>
          <pc:sldMk cId="258984795" sldId="344"/>
        </pc:sldMkLst>
        <pc:spChg chg="add">
          <ac:chgData name="" userId="" providerId="" clId="Web-{1687779A-6D48-4051-99BC-4FF90199D1C4}" dt="2019-07-12T15:28:45.452" v="230"/>
          <ac:spMkLst>
            <pc:docMk/>
            <pc:sldMk cId="258984795" sldId="344"/>
            <ac:spMk id="5" creationId="{D646E51D-9A6E-49B1-BFD2-EA0CA84EE383}"/>
          </ac:spMkLst>
        </pc:spChg>
        <pc:spChg chg="del">
          <ac:chgData name="" userId="" providerId="" clId="Web-{1687779A-6D48-4051-99BC-4FF90199D1C4}" dt="2019-07-12T15:28:44.921" v="229"/>
          <ac:spMkLst>
            <pc:docMk/>
            <pc:sldMk cId="258984795" sldId="344"/>
            <ac:spMk id="6" creationId="{8AC543A2-D490-4F72-A628-1E450E81D9D8}"/>
          </ac:spMkLst>
        </pc:spChg>
        <pc:spChg chg="del">
          <ac:chgData name="" userId="" providerId="" clId="Web-{1687779A-6D48-4051-99BC-4FF90199D1C4}" dt="2019-07-12T15:28:44.921" v="228"/>
          <ac:spMkLst>
            <pc:docMk/>
            <pc:sldMk cId="258984795" sldId="344"/>
            <ac:spMk id="7" creationId="{F791567F-5675-4A07-BBC5-DDFB80AC6AE0}"/>
          </ac:spMkLst>
        </pc:spChg>
        <pc:spChg chg="add">
          <ac:chgData name="" userId="" providerId="" clId="Web-{1687779A-6D48-4051-99BC-4FF90199D1C4}" dt="2019-07-12T15:28:45.468" v="231"/>
          <ac:spMkLst>
            <pc:docMk/>
            <pc:sldMk cId="258984795" sldId="344"/>
            <ac:spMk id="12" creationId="{980B646D-0F84-42A4-9007-749DD14F8A11}"/>
          </ac:spMkLst>
        </pc:spChg>
      </pc:sldChg>
      <pc:sldChg chg="modSp">
        <pc:chgData name="" userId="" providerId="" clId="Web-{1687779A-6D48-4051-99BC-4FF90199D1C4}" dt="2019-07-12T15:28:56.951" v="234" actId="1076"/>
        <pc:sldMkLst>
          <pc:docMk/>
          <pc:sldMk cId="839203736" sldId="345"/>
        </pc:sldMkLst>
        <pc:spChg chg="mod">
          <ac:chgData name="" userId="" providerId="" clId="Web-{1687779A-6D48-4051-99BC-4FF90199D1C4}" dt="2019-07-12T15:28:56.951" v="234" actId="1076"/>
          <ac:spMkLst>
            <pc:docMk/>
            <pc:sldMk cId="839203736" sldId="345"/>
            <ac:spMk id="6" creationId="{86525F7E-120C-4016-99DE-6F790E48574F}"/>
          </ac:spMkLst>
        </pc:spChg>
      </pc:sldChg>
      <pc:sldChg chg="modSp">
        <pc:chgData name="" userId="" providerId="" clId="Web-{1687779A-6D48-4051-99BC-4FF90199D1C4}" dt="2019-07-12T15:28:49.499" v="232" actId="1076"/>
        <pc:sldMkLst>
          <pc:docMk/>
          <pc:sldMk cId="3386433369" sldId="346"/>
        </pc:sldMkLst>
        <pc:spChg chg="mod">
          <ac:chgData name="" userId="" providerId="" clId="Web-{1687779A-6D48-4051-99BC-4FF90199D1C4}" dt="2019-07-12T15:28:49.499" v="232" actId="1076"/>
          <ac:spMkLst>
            <pc:docMk/>
            <pc:sldMk cId="3386433369" sldId="346"/>
            <ac:spMk id="6" creationId="{86525F7E-120C-4016-99DE-6F790E48574F}"/>
          </ac:spMkLst>
        </pc:spChg>
      </pc:sldChg>
      <pc:sldChg chg="modSp">
        <pc:chgData name="" userId="" providerId="" clId="Web-{1687779A-6D48-4051-99BC-4FF90199D1C4}" dt="2019-07-12T15:28:29.859" v="227" actId="1076"/>
        <pc:sldMkLst>
          <pc:docMk/>
          <pc:sldMk cId="2659627474" sldId="347"/>
        </pc:sldMkLst>
        <pc:spChg chg="mod">
          <ac:chgData name="" userId="" providerId="" clId="Web-{1687779A-6D48-4051-99BC-4FF90199D1C4}" dt="2019-07-12T15:28:29.859" v="227" actId="1076"/>
          <ac:spMkLst>
            <pc:docMk/>
            <pc:sldMk cId="2659627474" sldId="347"/>
            <ac:spMk id="6" creationId="{8AC543A2-D490-4F72-A628-1E450E81D9D8}"/>
          </ac:spMkLst>
        </pc:spChg>
        <pc:spChg chg="mod">
          <ac:chgData name="" userId="" providerId="" clId="Web-{1687779A-6D48-4051-99BC-4FF90199D1C4}" dt="2019-07-12T15:28:25.250" v="226" actId="1076"/>
          <ac:spMkLst>
            <pc:docMk/>
            <pc:sldMk cId="2659627474" sldId="347"/>
            <ac:spMk id="7" creationId="{F791567F-5675-4A07-BBC5-DDFB80AC6AE0}"/>
          </ac:spMkLst>
        </pc:spChg>
      </pc:sldChg>
      <pc:sldChg chg="addSp delSp modSp add replId">
        <pc:chgData name="" userId="" providerId="" clId="Web-{1687779A-6D48-4051-99BC-4FF90199D1C4}" dt="2019-07-12T14:53:43.825" v="62" actId="20577"/>
        <pc:sldMkLst>
          <pc:docMk/>
          <pc:sldMk cId="1548466193" sldId="348"/>
        </pc:sldMkLst>
        <pc:spChg chg="del">
          <ac:chgData name="" userId="" providerId="" clId="Web-{1687779A-6D48-4051-99BC-4FF90199D1C4}" dt="2019-07-12T14:53:21.764" v="44"/>
          <ac:spMkLst>
            <pc:docMk/>
            <pc:sldMk cId="1548466193" sldId="348"/>
            <ac:spMk id="3" creationId="{1397D3E0-028D-4533-8FB3-6CE83C520945}"/>
          </ac:spMkLst>
        </pc:spChg>
        <pc:spChg chg="del">
          <ac:chgData name="" userId="" providerId="" clId="Web-{1687779A-6D48-4051-99BC-4FF90199D1C4}" dt="2019-07-12T14:53:21.764" v="51"/>
          <ac:spMkLst>
            <pc:docMk/>
            <pc:sldMk cId="1548466193" sldId="348"/>
            <ac:spMk id="5" creationId="{43DB977C-F09D-4927-A675-FED01C6ED201}"/>
          </ac:spMkLst>
        </pc:spChg>
        <pc:spChg chg="del">
          <ac:chgData name="" userId="" providerId="" clId="Web-{1687779A-6D48-4051-99BC-4FF90199D1C4}" dt="2019-07-12T14:53:21.764" v="50"/>
          <ac:spMkLst>
            <pc:docMk/>
            <pc:sldMk cId="1548466193" sldId="348"/>
            <ac:spMk id="6" creationId="{0272703D-E6CB-4915-AD52-7C279BE8C464}"/>
          </ac:spMkLst>
        </pc:spChg>
        <pc:spChg chg="del">
          <ac:chgData name="" userId="" providerId="" clId="Web-{1687779A-6D48-4051-99BC-4FF90199D1C4}" dt="2019-07-12T14:53:21.764" v="49"/>
          <ac:spMkLst>
            <pc:docMk/>
            <pc:sldMk cId="1548466193" sldId="348"/>
            <ac:spMk id="7" creationId="{66517520-3C62-4F64-B4F3-C13C7A98898E}"/>
          </ac:spMkLst>
        </pc:spChg>
        <pc:spChg chg="del">
          <ac:chgData name="" userId="" providerId="" clId="Web-{1687779A-6D48-4051-99BC-4FF90199D1C4}" dt="2019-07-12T14:53:21.764" v="48"/>
          <ac:spMkLst>
            <pc:docMk/>
            <pc:sldMk cId="1548466193" sldId="348"/>
            <ac:spMk id="8" creationId="{F47A110F-3A48-475D-A161-B21EADAA3D53}"/>
          </ac:spMkLst>
        </pc:spChg>
        <pc:spChg chg="del">
          <ac:chgData name="" userId="" providerId="" clId="Web-{1687779A-6D48-4051-99BC-4FF90199D1C4}" dt="2019-07-12T14:53:21.764" v="46"/>
          <ac:spMkLst>
            <pc:docMk/>
            <pc:sldMk cId="1548466193" sldId="348"/>
            <ac:spMk id="11" creationId="{1ED9B737-570B-4824-B06D-8D51C90CC729}"/>
          </ac:spMkLst>
        </pc:spChg>
        <pc:spChg chg="del">
          <ac:chgData name="" userId="" providerId="" clId="Web-{1687779A-6D48-4051-99BC-4FF90199D1C4}" dt="2019-07-12T14:53:21.764" v="45"/>
          <ac:spMkLst>
            <pc:docMk/>
            <pc:sldMk cId="1548466193" sldId="348"/>
            <ac:spMk id="12" creationId="{C936F911-D44A-4671-9B4A-9E487A302A3A}"/>
          </ac:spMkLst>
        </pc:spChg>
        <pc:spChg chg="add mod">
          <ac:chgData name="" userId="" providerId="" clId="Web-{1687779A-6D48-4051-99BC-4FF90199D1C4}" dt="2019-07-12T14:53:43.825" v="62" actId="20577"/>
          <ac:spMkLst>
            <pc:docMk/>
            <pc:sldMk cId="1548466193" sldId="348"/>
            <ac:spMk id="13" creationId="{13CBF9D0-42DD-47A0-8B7C-3A6095E4E1EB}"/>
          </ac:spMkLst>
        </pc:spChg>
        <pc:spChg chg="add del">
          <ac:chgData name="" userId="" providerId="" clId="Web-{1687779A-6D48-4051-99BC-4FF90199D1C4}" dt="2019-07-12T14:53:32.373" v="54"/>
          <ac:spMkLst>
            <pc:docMk/>
            <pc:sldMk cId="1548466193" sldId="348"/>
            <ac:spMk id="14" creationId="{F0E0F2E6-7DD5-4371-A4BC-B3230710C32D}"/>
          </ac:spMkLst>
        </pc:spChg>
        <pc:spChg chg="add">
          <ac:chgData name="" userId="" providerId="" clId="Web-{1687779A-6D48-4051-99BC-4FF90199D1C4}" dt="2019-07-12T14:53:22.545" v="52"/>
          <ac:spMkLst>
            <pc:docMk/>
            <pc:sldMk cId="1548466193" sldId="348"/>
            <ac:spMk id="15" creationId="{ED870F64-B4C1-495D-8C2A-8FD192458997}"/>
          </ac:spMkLst>
        </pc:spChg>
        <pc:spChg chg="add">
          <ac:chgData name="" userId="" providerId="" clId="Web-{1687779A-6D48-4051-99BC-4FF90199D1C4}" dt="2019-07-12T14:53:22.545" v="52"/>
          <ac:spMkLst>
            <pc:docMk/>
            <pc:sldMk cId="1548466193" sldId="348"/>
            <ac:spMk id="19" creationId="{25524072-9BF4-4A57-A060-EBA4C79A84ED}"/>
          </ac:spMkLst>
        </pc:spChg>
        <pc:picChg chg="del">
          <ac:chgData name="" userId="" providerId="" clId="Web-{1687779A-6D48-4051-99BC-4FF90199D1C4}" dt="2019-07-12T14:53:21.764" v="47"/>
          <ac:picMkLst>
            <pc:docMk/>
            <pc:sldMk cId="1548466193" sldId="348"/>
            <ac:picMk id="9" creationId="{75E45093-69EF-40F9-AB98-E025DA9EF42E}"/>
          </ac:picMkLst>
        </pc:picChg>
        <pc:picChg chg="add">
          <ac:chgData name="" userId="" providerId="" clId="Web-{1687779A-6D48-4051-99BC-4FF90199D1C4}" dt="2019-07-12T14:53:22.545" v="52"/>
          <ac:picMkLst>
            <pc:docMk/>
            <pc:sldMk cId="1548466193" sldId="348"/>
            <ac:picMk id="16" creationId="{E70DFF52-8EE9-4F1C-9A27-2B03E95636F4}"/>
          </ac:picMkLst>
        </pc:picChg>
        <pc:picChg chg="add">
          <ac:chgData name="" userId="" providerId="" clId="Web-{1687779A-6D48-4051-99BC-4FF90199D1C4}" dt="2019-07-12T14:53:22.545" v="52"/>
          <ac:picMkLst>
            <pc:docMk/>
            <pc:sldMk cId="1548466193" sldId="348"/>
            <ac:picMk id="17" creationId="{94E9C131-1E47-46B4-8353-97AEBA2623AD}"/>
          </ac:picMkLst>
        </pc:picChg>
        <pc:picChg chg="add">
          <ac:chgData name="" userId="" providerId="" clId="Web-{1687779A-6D48-4051-99BC-4FF90199D1C4}" dt="2019-07-12T14:53:22.545" v="52"/>
          <ac:picMkLst>
            <pc:docMk/>
            <pc:sldMk cId="1548466193" sldId="348"/>
            <ac:picMk id="18" creationId="{EFD7DF18-5610-4C43-9CA7-00D470C3DF77}"/>
          </ac:picMkLst>
        </pc:picChg>
      </pc:sldChg>
    </pc:docChg>
  </pc:docChgLst>
  <pc:docChgLst>
    <pc:chgData clId="Web-{A908DCE2-325F-490A-81A3-8095D9755B2D}"/>
    <pc:docChg chg="addSld delSld modSld">
      <pc:chgData name="" userId="" providerId="" clId="Web-{A908DCE2-325F-490A-81A3-8095D9755B2D}" dt="2019-07-02T09:10:13.452" v="516" actId="20577"/>
      <pc:docMkLst>
        <pc:docMk/>
      </pc:docMkLst>
      <pc:sldChg chg="del">
        <pc:chgData name="" userId="" providerId="" clId="Web-{A908DCE2-325F-490A-81A3-8095D9755B2D}" dt="2019-07-02T08:04:01.110" v="25"/>
        <pc:sldMkLst>
          <pc:docMk/>
          <pc:sldMk cId="502824496" sldId="262"/>
        </pc:sldMkLst>
      </pc:sldChg>
      <pc:sldChg chg="modSp">
        <pc:chgData name="" userId="" providerId="" clId="Web-{A908DCE2-325F-490A-81A3-8095D9755B2D}" dt="2019-07-02T08:04:25.439" v="36" actId="20577"/>
        <pc:sldMkLst>
          <pc:docMk/>
          <pc:sldMk cId="231779985" sldId="275"/>
        </pc:sldMkLst>
        <pc:spChg chg="mod">
          <ac:chgData name="" userId="" providerId="" clId="Web-{A908DCE2-325F-490A-81A3-8095D9755B2D}" dt="2019-07-02T08:03:54.032" v="24" actId="20577"/>
          <ac:spMkLst>
            <pc:docMk/>
            <pc:sldMk cId="231779985" sldId="275"/>
            <ac:spMk id="2" creationId="{00000000-0000-0000-0000-000000000000}"/>
          </ac:spMkLst>
        </pc:spChg>
        <pc:spChg chg="mod">
          <ac:chgData name="" userId="" providerId="" clId="Web-{A908DCE2-325F-490A-81A3-8095D9755B2D}" dt="2019-07-02T08:04:25.439" v="36" actId="20577"/>
          <ac:spMkLst>
            <pc:docMk/>
            <pc:sldMk cId="231779985" sldId="275"/>
            <ac:spMk id="4" creationId="{00000000-0000-0000-0000-000000000000}"/>
          </ac:spMkLst>
        </pc:spChg>
      </pc:sldChg>
      <pc:sldChg chg="modSp">
        <pc:chgData name="" userId="" providerId="" clId="Web-{A908DCE2-325F-490A-81A3-8095D9755B2D}" dt="2019-07-02T08:13:03.011" v="141" actId="20577"/>
        <pc:sldMkLst>
          <pc:docMk/>
          <pc:sldMk cId="548332927" sldId="293"/>
        </pc:sldMkLst>
        <pc:spChg chg="mod">
          <ac:chgData name="" userId="" providerId="" clId="Web-{A908DCE2-325F-490A-81A3-8095D9755B2D}" dt="2019-07-02T08:06:34.019" v="43" actId="20577"/>
          <ac:spMkLst>
            <pc:docMk/>
            <pc:sldMk cId="548332927" sldId="293"/>
            <ac:spMk id="2" creationId="{00000000-0000-0000-0000-000000000000}"/>
          </ac:spMkLst>
        </pc:spChg>
        <pc:spChg chg="mod">
          <ac:chgData name="" userId="" providerId="" clId="Web-{A908DCE2-325F-490A-81A3-8095D9755B2D}" dt="2019-07-02T08:13:03.011" v="141" actId="20577"/>
          <ac:spMkLst>
            <pc:docMk/>
            <pc:sldMk cId="548332927" sldId="293"/>
            <ac:spMk id="5" creationId="{00000000-0000-0000-0000-000000000000}"/>
          </ac:spMkLst>
        </pc:spChg>
      </pc:sldChg>
      <pc:sldChg chg="addSp modSp add replId">
        <pc:chgData name="" userId="" providerId="" clId="Web-{A908DCE2-325F-490A-81A3-8095D9755B2D}" dt="2019-07-02T08:17:21.141" v="198" actId="20577"/>
        <pc:sldMkLst>
          <pc:docMk/>
          <pc:sldMk cId="2000916886" sldId="309"/>
        </pc:sldMkLst>
        <pc:spChg chg="mod">
          <ac:chgData name="" userId="" providerId="" clId="Web-{A908DCE2-325F-490A-81A3-8095D9755B2D}" dt="2019-07-02T08:13:32.152" v="143" actId="20577"/>
          <ac:spMkLst>
            <pc:docMk/>
            <pc:sldMk cId="2000916886" sldId="309"/>
            <ac:spMk id="2" creationId="{00000000-0000-0000-0000-000000000000}"/>
          </ac:spMkLst>
        </pc:spChg>
        <pc:spChg chg="mod">
          <ac:chgData name="" userId="" providerId="" clId="Web-{A908DCE2-325F-490A-81A3-8095D9755B2D}" dt="2019-07-02T08:17:21.141" v="198" actId="20577"/>
          <ac:spMkLst>
            <pc:docMk/>
            <pc:sldMk cId="2000916886" sldId="309"/>
            <ac:spMk id="5" creationId="{00000000-0000-0000-0000-000000000000}"/>
          </ac:spMkLst>
        </pc:spChg>
        <pc:spChg chg="add mod">
          <ac:chgData name="" userId="" providerId="" clId="Web-{A908DCE2-325F-490A-81A3-8095D9755B2D}" dt="2019-07-02T08:15:10.420" v="160" actId="14100"/>
          <ac:spMkLst>
            <pc:docMk/>
            <pc:sldMk cId="2000916886" sldId="309"/>
            <ac:spMk id="6" creationId="{71ACC6ED-C8FE-4F12-B68B-2AF8121D6065}"/>
          </ac:spMkLst>
        </pc:spChg>
      </pc:sldChg>
      <pc:sldChg chg="modSp add replId">
        <pc:chgData name="" userId="" providerId="" clId="Web-{A908DCE2-325F-490A-81A3-8095D9755B2D}" dt="2019-07-02T08:48:03.442" v="424" actId="20577"/>
        <pc:sldMkLst>
          <pc:docMk/>
          <pc:sldMk cId="1122458376" sldId="310"/>
        </pc:sldMkLst>
        <pc:spChg chg="mod">
          <ac:chgData name="" userId="" providerId="" clId="Web-{A908DCE2-325F-490A-81A3-8095D9755B2D}" dt="2019-07-02T08:17:36.985" v="204" actId="20577"/>
          <ac:spMkLst>
            <pc:docMk/>
            <pc:sldMk cId="1122458376" sldId="310"/>
            <ac:spMk id="2" creationId="{00000000-0000-0000-0000-000000000000}"/>
          </ac:spMkLst>
        </pc:spChg>
        <pc:spChg chg="mod">
          <ac:chgData name="" userId="" providerId="" clId="Web-{A908DCE2-325F-490A-81A3-8095D9755B2D}" dt="2019-07-02T08:48:03.442" v="424" actId="20577"/>
          <ac:spMkLst>
            <pc:docMk/>
            <pc:sldMk cId="1122458376" sldId="310"/>
            <ac:spMk id="5" creationId="{00000000-0000-0000-0000-000000000000}"/>
          </ac:spMkLst>
        </pc:spChg>
        <pc:spChg chg="mod">
          <ac:chgData name="" userId="" providerId="" clId="Web-{A908DCE2-325F-490A-81A3-8095D9755B2D}" dt="2019-07-02T08:17:43.173" v="207" actId="20577"/>
          <ac:spMkLst>
            <pc:docMk/>
            <pc:sldMk cId="1122458376" sldId="310"/>
            <ac:spMk id="6" creationId="{71ACC6ED-C8FE-4F12-B68B-2AF8121D6065}"/>
          </ac:spMkLst>
        </pc:spChg>
      </pc:sldChg>
      <pc:sldChg chg="modSp add replId">
        <pc:chgData name="" userId="" providerId="" clId="Web-{A908DCE2-325F-490A-81A3-8095D9755B2D}" dt="2019-07-02T09:10:13.452" v="516" actId="20577"/>
        <pc:sldMkLst>
          <pc:docMk/>
          <pc:sldMk cId="367869201" sldId="311"/>
        </pc:sldMkLst>
        <pc:spChg chg="mod">
          <ac:chgData name="" userId="" providerId="" clId="Web-{A908DCE2-325F-490A-81A3-8095D9755B2D}" dt="2019-07-02T08:43:47.890" v="334" actId="20577"/>
          <ac:spMkLst>
            <pc:docMk/>
            <pc:sldMk cId="367869201" sldId="311"/>
            <ac:spMk id="2" creationId="{00000000-0000-0000-0000-000000000000}"/>
          </ac:spMkLst>
        </pc:spChg>
        <pc:spChg chg="mod">
          <ac:chgData name="" userId="" providerId="" clId="Web-{A908DCE2-325F-490A-81A3-8095D9755B2D}" dt="2019-07-02T09:10:13.452" v="516" actId="20577"/>
          <ac:spMkLst>
            <pc:docMk/>
            <pc:sldMk cId="367869201" sldId="311"/>
            <ac:spMk id="5" creationId="{00000000-0000-0000-0000-000000000000}"/>
          </ac:spMkLst>
        </pc:spChg>
      </pc:sldChg>
    </pc:docChg>
  </pc:docChgLst>
  <pc:docChgLst>
    <pc:chgData clId="Web-{84A01DF1-3C58-45BB-8D4B-1B24A45B95F3}"/>
    <pc:docChg chg="addSld modSld">
      <pc:chgData name="" userId="" providerId="" clId="Web-{84A01DF1-3C58-45BB-8D4B-1B24A45B95F3}" dt="2019-07-03T12:29:35.576" v="188" actId="20577"/>
      <pc:docMkLst>
        <pc:docMk/>
      </pc:docMkLst>
      <pc:sldChg chg="addSp delSp modSp add replId">
        <pc:chgData name="" userId="" providerId="" clId="Web-{84A01DF1-3C58-45BB-8D4B-1B24A45B95F3}" dt="2019-07-03T12:11:43.429" v="63" actId="20577"/>
        <pc:sldMkLst>
          <pc:docMk/>
          <pc:sldMk cId="300839207" sldId="314"/>
        </pc:sldMkLst>
        <pc:spChg chg="mod">
          <ac:chgData name="" userId="" providerId="" clId="Web-{84A01DF1-3C58-45BB-8D4B-1B24A45B95F3}" dt="2019-07-03T12:11:43.429" v="63" actId="20577"/>
          <ac:spMkLst>
            <pc:docMk/>
            <pc:sldMk cId="300839207" sldId="314"/>
            <ac:spMk id="3" creationId="{00000000-0000-0000-0000-000000000000}"/>
          </ac:spMkLst>
        </pc:spChg>
        <pc:spChg chg="mod">
          <ac:chgData name="" userId="" providerId="" clId="Web-{84A01DF1-3C58-45BB-8D4B-1B24A45B95F3}" dt="2019-07-03T12:11:38.320" v="62" actId="20577"/>
          <ac:spMkLst>
            <pc:docMk/>
            <pc:sldMk cId="300839207" sldId="314"/>
            <ac:spMk id="6" creationId="{00000000-0000-0000-0000-000000000000}"/>
          </ac:spMkLst>
        </pc:spChg>
        <pc:spChg chg="add mod">
          <ac:chgData name="" userId="" providerId="" clId="Web-{84A01DF1-3C58-45BB-8D4B-1B24A45B95F3}" dt="2019-07-03T12:10:43.039" v="42"/>
          <ac:spMkLst>
            <pc:docMk/>
            <pc:sldMk cId="300839207" sldId="314"/>
            <ac:spMk id="7" creationId="{18EA9E77-684F-4D36-8F40-A8202B3C9E3B}"/>
          </ac:spMkLst>
        </pc:spChg>
        <pc:picChg chg="del">
          <ac:chgData name="" userId="" providerId="" clId="Web-{84A01DF1-3C58-45BB-8D4B-1B24A45B95F3}" dt="2019-07-03T12:10:43.039" v="42"/>
          <ac:picMkLst>
            <pc:docMk/>
            <pc:sldMk cId="300839207" sldId="314"/>
            <ac:picMk id="10" creationId="{9390FDB4-7EE5-4FA9-8104-99E202B37110}"/>
          </ac:picMkLst>
        </pc:picChg>
      </pc:sldChg>
      <pc:sldChg chg="modSp add replId">
        <pc:chgData name="" userId="" providerId="" clId="Web-{84A01DF1-3C58-45BB-8D4B-1B24A45B95F3}" dt="2019-07-03T12:18:48.385" v="87" actId="20577"/>
        <pc:sldMkLst>
          <pc:docMk/>
          <pc:sldMk cId="4048971845" sldId="315"/>
        </pc:sldMkLst>
        <pc:spChg chg="mod">
          <ac:chgData name="" userId="" providerId="" clId="Web-{84A01DF1-3C58-45BB-8D4B-1B24A45B95F3}" dt="2019-07-03T12:13:25.649" v="66" actId="20577"/>
          <ac:spMkLst>
            <pc:docMk/>
            <pc:sldMk cId="4048971845" sldId="315"/>
            <ac:spMk id="3" creationId="{00000000-0000-0000-0000-000000000000}"/>
          </ac:spMkLst>
        </pc:spChg>
        <pc:spChg chg="mod">
          <ac:chgData name="" userId="" providerId="" clId="Web-{84A01DF1-3C58-45BB-8D4B-1B24A45B95F3}" dt="2019-07-03T12:18:48.385" v="87" actId="20577"/>
          <ac:spMkLst>
            <pc:docMk/>
            <pc:sldMk cId="4048971845" sldId="315"/>
            <ac:spMk id="6" creationId="{00000000-0000-0000-0000-000000000000}"/>
          </ac:spMkLst>
        </pc:spChg>
      </pc:sldChg>
      <pc:sldChg chg="modSp add replId">
        <pc:chgData name="" userId="" providerId="" clId="Web-{84A01DF1-3C58-45BB-8D4B-1B24A45B95F3}" dt="2019-07-03T12:29:35.576" v="188" actId="20577"/>
        <pc:sldMkLst>
          <pc:docMk/>
          <pc:sldMk cId="1449057490" sldId="316"/>
        </pc:sldMkLst>
        <pc:spChg chg="mod">
          <ac:chgData name="" userId="" providerId="" clId="Web-{84A01DF1-3C58-45BB-8D4B-1B24A45B95F3}" dt="2019-07-03T12:18:07.479" v="75" actId="20577"/>
          <ac:spMkLst>
            <pc:docMk/>
            <pc:sldMk cId="1449057490" sldId="316"/>
            <ac:spMk id="3" creationId="{00000000-0000-0000-0000-000000000000}"/>
          </ac:spMkLst>
        </pc:spChg>
        <pc:spChg chg="mod">
          <ac:chgData name="" userId="" providerId="" clId="Web-{84A01DF1-3C58-45BB-8D4B-1B24A45B95F3}" dt="2019-07-03T12:29:35.576" v="188" actId="20577"/>
          <ac:spMkLst>
            <pc:docMk/>
            <pc:sldMk cId="1449057490" sldId="316"/>
            <ac:spMk id="6" creationId="{00000000-0000-0000-0000-000000000000}"/>
          </ac:spMkLst>
        </pc:spChg>
      </pc:sldChg>
    </pc:docChg>
  </pc:docChgLst>
  <pc:docChgLst>
    <pc:chgData clId="Web-{EA30F0D1-84BE-4D9C-9A99-474B9176054F}"/>
    <pc:docChg chg="addSld delSld modSld sldOrd">
      <pc:chgData name="" userId="" providerId="" clId="Web-{EA30F0D1-84BE-4D9C-9A99-474B9176054F}" dt="2019-09-08T17:21:25.166" v="314" actId="1076"/>
      <pc:docMkLst>
        <pc:docMk/>
      </pc:docMkLst>
      <pc:sldChg chg="modSp">
        <pc:chgData name="" userId="" providerId="" clId="Web-{EA30F0D1-84BE-4D9C-9A99-474B9176054F}" dt="2019-09-08T16:24:16.740" v="29" actId="20577"/>
        <pc:sldMkLst>
          <pc:docMk/>
          <pc:sldMk cId="231779985" sldId="275"/>
        </pc:sldMkLst>
        <pc:spChg chg="mod">
          <ac:chgData name="" userId="" providerId="" clId="Web-{EA30F0D1-84BE-4D9C-9A99-474B9176054F}" dt="2019-09-08T16:24:16.740" v="29" actId="20577"/>
          <ac:spMkLst>
            <pc:docMk/>
            <pc:sldMk cId="231779985" sldId="275"/>
            <ac:spMk id="2" creationId="{00000000-0000-0000-0000-000000000000}"/>
          </ac:spMkLst>
        </pc:spChg>
      </pc:sldChg>
      <pc:sldChg chg="addSp modSp">
        <pc:chgData name="" userId="" providerId="" clId="Web-{EA30F0D1-84BE-4D9C-9A99-474B9176054F}" dt="2019-09-08T16:27:50.356" v="52" actId="1076"/>
        <pc:sldMkLst>
          <pc:docMk/>
          <pc:sldMk cId="1296312953" sldId="309"/>
        </pc:sldMkLst>
        <pc:spChg chg="mod">
          <ac:chgData name="" userId="" providerId="" clId="Web-{EA30F0D1-84BE-4D9C-9A99-474B9176054F}" dt="2019-09-08T16:25:02.038" v="37" actId="20577"/>
          <ac:spMkLst>
            <pc:docMk/>
            <pc:sldMk cId="1296312953" sldId="309"/>
            <ac:spMk id="16" creationId="{9D09B5E0-64F0-4B69-9C75-D2CCFB23C591}"/>
          </ac:spMkLst>
        </pc:spChg>
        <pc:picChg chg="add mod modCrop">
          <ac:chgData name="" userId="" providerId="" clId="Web-{EA30F0D1-84BE-4D9C-9A99-474B9176054F}" dt="2019-09-08T16:27:50.356" v="52" actId="1076"/>
          <ac:picMkLst>
            <pc:docMk/>
            <pc:sldMk cId="1296312953" sldId="309"/>
            <ac:picMk id="2" creationId="{59F9CAC4-4E40-41AF-A6E9-B93241CAFFBD}"/>
          </ac:picMkLst>
        </pc:picChg>
      </pc:sldChg>
      <pc:sldChg chg="del">
        <pc:chgData name="" userId="" providerId="" clId="Web-{EA30F0D1-84BE-4D9C-9A99-474B9176054F}" dt="2019-09-08T16:34:37.805" v="97"/>
        <pc:sldMkLst>
          <pc:docMk/>
          <pc:sldMk cId="1358839925" sldId="316"/>
        </pc:sldMkLst>
      </pc:sldChg>
      <pc:sldChg chg="del">
        <pc:chgData name="" userId="" providerId="" clId="Web-{EA30F0D1-84BE-4D9C-9A99-474B9176054F}" dt="2019-09-08T16:34:38.992" v="99"/>
        <pc:sldMkLst>
          <pc:docMk/>
          <pc:sldMk cId="2701581492" sldId="317"/>
        </pc:sldMkLst>
      </pc:sldChg>
      <pc:sldChg chg="del">
        <pc:chgData name="" userId="" providerId="" clId="Web-{EA30F0D1-84BE-4D9C-9A99-474B9176054F}" dt="2019-09-08T16:34:34.087" v="93"/>
        <pc:sldMkLst>
          <pc:docMk/>
          <pc:sldMk cId="2233569022" sldId="318"/>
        </pc:sldMkLst>
      </pc:sldChg>
      <pc:sldChg chg="del">
        <pc:chgData name="" userId="" providerId="" clId="Web-{EA30F0D1-84BE-4D9C-9A99-474B9176054F}" dt="2019-09-08T16:34:34.930" v="94"/>
        <pc:sldMkLst>
          <pc:docMk/>
          <pc:sldMk cId="651419574" sldId="319"/>
        </pc:sldMkLst>
      </pc:sldChg>
      <pc:sldChg chg="del">
        <pc:chgData name="" userId="" providerId="" clId="Web-{EA30F0D1-84BE-4D9C-9A99-474B9176054F}" dt="2019-09-08T16:34:35.711" v="95"/>
        <pc:sldMkLst>
          <pc:docMk/>
          <pc:sldMk cId="3040043901" sldId="320"/>
        </pc:sldMkLst>
      </pc:sldChg>
      <pc:sldChg chg="del">
        <pc:chgData name="" userId="" providerId="" clId="Web-{EA30F0D1-84BE-4D9C-9A99-474B9176054F}" dt="2019-09-08T16:34:38.445" v="98"/>
        <pc:sldMkLst>
          <pc:docMk/>
          <pc:sldMk cId="1670586108" sldId="321"/>
        </pc:sldMkLst>
      </pc:sldChg>
      <pc:sldChg chg="del">
        <pc:chgData name="" userId="" providerId="" clId="Web-{EA30F0D1-84BE-4D9C-9A99-474B9176054F}" dt="2019-09-08T16:34:40.149" v="100"/>
        <pc:sldMkLst>
          <pc:docMk/>
          <pc:sldMk cId="2669046937" sldId="323"/>
        </pc:sldMkLst>
      </pc:sldChg>
      <pc:sldChg chg="del">
        <pc:chgData name="" userId="" providerId="" clId="Web-{EA30F0D1-84BE-4D9C-9A99-474B9176054F}" dt="2019-09-08T16:34:41.196" v="101"/>
        <pc:sldMkLst>
          <pc:docMk/>
          <pc:sldMk cId="4012356310" sldId="324"/>
        </pc:sldMkLst>
      </pc:sldChg>
      <pc:sldChg chg="del">
        <pc:chgData name="" userId="" providerId="" clId="Web-{EA30F0D1-84BE-4D9C-9A99-474B9176054F}" dt="2019-09-08T16:34:41.961" v="102"/>
        <pc:sldMkLst>
          <pc:docMk/>
          <pc:sldMk cId="3356582414" sldId="325"/>
        </pc:sldMkLst>
      </pc:sldChg>
      <pc:sldChg chg="del">
        <pc:chgData name="" userId="" providerId="" clId="Web-{EA30F0D1-84BE-4D9C-9A99-474B9176054F}" dt="2019-09-08T16:34:42.680" v="103"/>
        <pc:sldMkLst>
          <pc:docMk/>
          <pc:sldMk cId="1388097377" sldId="328"/>
        </pc:sldMkLst>
      </pc:sldChg>
      <pc:sldChg chg="del">
        <pc:chgData name="" userId="" providerId="" clId="Web-{EA30F0D1-84BE-4D9C-9A99-474B9176054F}" dt="2019-09-08T16:34:44.164" v="105"/>
        <pc:sldMkLst>
          <pc:docMk/>
          <pc:sldMk cId="3672900708" sldId="329"/>
        </pc:sldMkLst>
      </pc:sldChg>
      <pc:sldChg chg="del">
        <pc:chgData name="" userId="" providerId="" clId="Web-{EA30F0D1-84BE-4D9C-9A99-474B9176054F}" dt="2019-09-08T16:34:44.868" v="106"/>
        <pc:sldMkLst>
          <pc:docMk/>
          <pc:sldMk cId="865896331" sldId="330"/>
        </pc:sldMkLst>
      </pc:sldChg>
      <pc:sldChg chg="del">
        <pc:chgData name="" userId="" providerId="" clId="Web-{EA30F0D1-84BE-4D9C-9A99-474B9176054F}" dt="2019-09-08T16:34:45.539" v="107"/>
        <pc:sldMkLst>
          <pc:docMk/>
          <pc:sldMk cId="3558923279" sldId="331"/>
        </pc:sldMkLst>
      </pc:sldChg>
      <pc:sldChg chg="del">
        <pc:chgData name="" userId="" providerId="" clId="Web-{EA30F0D1-84BE-4D9C-9A99-474B9176054F}" dt="2019-09-08T16:34:46.961" v="109"/>
        <pc:sldMkLst>
          <pc:docMk/>
          <pc:sldMk cId="2106864223" sldId="332"/>
        </pc:sldMkLst>
      </pc:sldChg>
      <pc:sldChg chg="del">
        <pc:chgData name="" userId="" providerId="" clId="Web-{EA30F0D1-84BE-4D9C-9A99-474B9176054F}" dt="2019-09-08T16:34:48.368" v="111"/>
        <pc:sldMkLst>
          <pc:docMk/>
          <pc:sldMk cId="2203059168" sldId="333"/>
        </pc:sldMkLst>
      </pc:sldChg>
      <pc:sldChg chg="del">
        <pc:chgData name="" userId="" providerId="" clId="Web-{EA30F0D1-84BE-4D9C-9A99-474B9176054F}" dt="2019-09-08T16:34:49.071" v="112"/>
        <pc:sldMkLst>
          <pc:docMk/>
          <pc:sldMk cId="2709578084" sldId="334"/>
        </pc:sldMkLst>
      </pc:sldChg>
      <pc:sldChg chg="del">
        <pc:chgData name="" userId="" providerId="" clId="Web-{EA30F0D1-84BE-4D9C-9A99-474B9176054F}" dt="2019-09-08T16:34:51.836" v="116"/>
        <pc:sldMkLst>
          <pc:docMk/>
          <pc:sldMk cId="177815953" sldId="335"/>
        </pc:sldMkLst>
      </pc:sldChg>
      <pc:sldChg chg="del">
        <pc:chgData name="" userId="" providerId="" clId="Web-{EA30F0D1-84BE-4D9C-9A99-474B9176054F}" dt="2019-09-08T16:34:52.618" v="117"/>
        <pc:sldMkLst>
          <pc:docMk/>
          <pc:sldMk cId="1252675643" sldId="336"/>
        </pc:sldMkLst>
      </pc:sldChg>
      <pc:sldChg chg="del">
        <pc:chgData name="" userId="" providerId="" clId="Web-{EA30F0D1-84BE-4D9C-9A99-474B9176054F}" dt="2019-09-08T16:34:53.883" v="119"/>
        <pc:sldMkLst>
          <pc:docMk/>
          <pc:sldMk cId="3980734878" sldId="337"/>
        </pc:sldMkLst>
      </pc:sldChg>
      <pc:sldChg chg="del">
        <pc:chgData name="" userId="" providerId="" clId="Web-{EA30F0D1-84BE-4D9C-9A99-474B9176054F}" dt="2019-09-08T16:34:54.571" v="120"/>
        <pc:sldMkLst>
          <pc:docMk/>
          <pc:sldMk cId="194219617" sldId="338"/>
        </pc:sldMkLst>
      </pc:sldChg>
      <pc:sldChg chg="del">
        <pc:chgData name="" userId="" providerId="" clId="Web-{EA30F0D1-84BE-4D9C-9A99-474B9176054F}" dt="2019-09-08T16:34:55.212" v="121"/>
        <pc:sldMkLst>
          <pc:docMk/>
          <pc:sldMk cId="1841006245" sldId="339"/>
        </pc:sldMkLst>
      </pc:sldChg>
      <pc:sldChg chg="del">
        <pc:chgData name="" userId="" providerId="" clId="Web-{EA30F0D1-84BE-4D9C-9A99-474B9176054F}" dt="2019-09-08T16:34:57.493" v="124"/>
        <pc:sldMkLst>
          <pc:docMk/>
          <pc:sldMk cId="4119825784" sldId="340"/>
        </pc:sldMkLst>
      </pc:sldChg>
      <pc:sldChg chg="del">
        <pc:chgData name="" userId="" providerId="" clId="Web-{EA30F0D1-84BE-4D9C-9A99-474B9176054F}" dt="2019-09-08T16:34:55.962" v="122"/>
        <pc:sldMkLst>
          <pc:docMk/>
          <pc:sldMk cId="4170514966" sldId="341"/>
        </pc:sldMkLst>
      </pc:sldChg>
      <pc:sldChg chg="del">
        <pc:chgData name="" userId="" providerId="" clId="Web-{EA30F0D1-84BE-4D9C-9A99-474B9176054F}" dt="2019-09-08T16:34:56.758" v="123"/>
        <pc:sldMkLst>
          <pc:docMk/>
          <pc:sldMk cId="1541572984" sldId="342"/>
        </pc:sldMkLst>
      </pc:sldChg>
      <pc:sldChg chg="del">
        <pc:chgData name="" userId="" providerId="" clId="Web-{EA30F0D1-84BE-4D9C-9A99-474B9176054F}" dt="2019-09-08T16:34:58.134" v="125"/>
        <pc:sldMkLst>
          <pc:docMk/>
          <pc:sldMk cId="3013613614" sldId="343"/>
        </pc:sldMkLst>
      </pc:sldChg>
      <pc:sldChg chg="del">
        <pc:chgData name="" userId="" providerId="" clId="Web-{EA30F0D1-84BE-4D9C-9A99-474B9176054F}" dt="2019-09-08T16:35:00.337" v="128"/>
        <pc:sldMkLst>
          <pc:docMk/>
          <pc:sldMk cId="258984795" sldId="344"/>
        </pc:sldMkLst>
      </pc:sldChg>
      <pc:sldChg chg="del">
        <pc:chgData name="" userId="" providerId="" clId="Web-{EA30F0D1-84BE-4D9C-9A99-474B9176054F}" dt="2019-09-08T16:34:58.915" v="126"/>
        <pc:sldMkLst>
          <pc:docMk/>
          <pc:sldMk cId="839203736" sldId="345"/>
        </pc:sldMkLst>
      </pc:sldChg>
      <pc:sldChg chg="del">
        <pc:chgData name="" userId="" providerId="" clId="Web-{EA30F0D1-84BE-4D9C-9A99-474B9176054F}" dt="2019-09-08T16:34:59.587" v="127"/>
        <pc:sldMkLst>
          <pc:docMk/>
          <pc:sldMk cId="3386433369" sldId="346"/>
        </pc:sldMkLst>
      </pc:sldChg>
      <pc:sldChg chg="del">
        <pc:chgData name="" userId="" providerId="" clId="Web-{EA30F0D1-84BE-4D9C-9A99-474B9176054F}" dt="2019-09-08T16:35:01.321" v="129"/>
        <pc:sldMkLst>
          <pc:docMk/>
          <pc:sldMk cId="2659627474" sldId="347"/>
        </pc:sldMkLst>
      </pc:sldChg>
      <pc:sldChg chg="del">
        <pc:chgData name="" userId="" providerId="" clId="Web-{EA30F0D1-84BE-4D9C-9A99-474B9176054F}" dt="2019-09-08T16:34:36.399" v="96"/>
        <pc:sldMkLst>
          <pc:docMk/>
          <pc:sldMk cId="1548466193" sldId="348"/>
        </pc:sldMkLst>
      </pc:sldChg>
      <pc:sldChg chg="del">
        <pc:chgData name="" userId="" providerId="" clId="Web-{EA30F0D1-84BE-4D9C-9A99-474B9176054F}" dt="2019-09-08T16:34:43.399" v="104"/>
        <pc:sldMkLst>
          <pc:docMk/>
          <pc:sldMk cId="4106885337" sldId="349"/>
        </pc:sldMkLst>
      </pc:sldChg>
      <pc:sldChg chg="del">
        <pc:chgData name="" userId="" providerId="" clId="Web-{EA30F0D1-84BE-4D9C-9A99-474B9176054F}" dt="2019-09-08T16:34:46.258" v="108"/>
        <pc:sldMkLst>
          <pc:docMk/>
          <pc:sldMk cId="3771498187" sldId="350"/>
        </pc:sldMkLst>
      </pc:sldChg>
      <pc:sldChg chg="del">
        <pc:chgData name="" userId="" providerId="" clId="Web-{EA30F0D1-84BE-4D9C-9A99-474B9176054F}" dt="2019-09-08T16:34:53.274" v="118"/>
        <pc:sldMkLst>
          <pc:docMk/>
          <pc:sldMk cId="2900116101" sldId="352"/>
        </pc:sldMkLst>
      </pc:sldChg>
      <pc:sldChg chg="del">
        <pc:chgData name="" userId="" providerId="" clId="Web-{EA30F0D1-84BE-4D9C-9A99-474B9176054F}" dt="2019-09-08T16:34:47.696" v="110"/>
        <pc:sldMkLst>
          <pc:docMk/>
          <pc:sldMk cId="4212487347" sldId="353"/>
        </pc:sldMkLst>
      </pc:sldChg>
      <pc:sldChg chg="del">
        <pc:chgData name="" userId="" providerId="" clId="Web-{EA30F0D1-84BE-4D9C-9A99-474B9176054F}" dt="2019-09-08T16:34:49.758" v="113"/>
        <pc:sldMkLst>
          <pc:docMk/>
          <pc:sldMk cId="1894186516" sldId="354"/>
        </pc:sldMkLst>
      </pc:sldChg>
      <pc:sldChg chg="del">
        <pc:chgData name="" userId="" providerId="" clId="Web-{EA30F0D1-84BE-4D9C-9A99-474B9176054F}" dt="2019-09-08T16:34:50.399" v="114"/>
        <pc:sldMkLst>
          <pc:docMk/>
          <pc:sldMk cId="642090846" sldId="355"/>
        </pc:sldMkLst>
      </pc:sldChg>
      <pc:sldChg chg="del">
        <pc:chgData name="" userId="" providerId="" clId="Web-{EA30F0D1-84BE-4D9C-9A99-474B9176054F}" dt="2019-09-08T16:34:51.133" v="115"/>
        <pc:sldMkLst>
          <pc:docMk/>
          <pc:sldMk cId="790459857" sldId="356"/>
        </pc:sldMkLst>
      </pc:sldChg>
      <pc:sldChg chg="addSp delSp modSp add replId addAnim modAnim">
        <pc:chgData name="" userId="" providerId="" clId="Web-{EA30F0D1-84BE-4D9C-9A99-474B9176054F}" dt="2019-09-08T16:34:15.820" v="92" actId="14100"/>
        <pc:sldMkLst>
          <pc:docMk/>
          <pc:sldMk cId="4062335170" sldId="357"/>
        </pc:sldMkLst>
        <pc:spChg chg="add mod">
          <ac:chgData name="" userId="" providerId="" clId="Web-{EA30F0D1-84BE-4D9C-9A99-474B9176054F}" dt="2019-09-08T16:32:35.317" v="78" actId="14100"/>
          <ac:spMkLst>
            <pc:docMk/>
            <pc:sldMk cId="4062335170" sldId="357"/>
            <ac:spMk id="6" creationId="{16B41838-6777-4047-8000-5018498F29CB}"/>
          </ac:spMkLst>
        </pc:spChg>
        <pc:spChg chg="add mod">
          <ac:chgData name="" userId="" providerId="" clId="Web-{EA30F0D1-84BE-4D9C-9A99-474B9176054F}" dt="2019-09-08T16:33:04.975" v="84" actId="1076"/>
          <ac:spMkLst>
            <pc:docMk/>
            <pc:sldMk cId="4062335170" sldId="357"/>
            <ac:spMk id="7" creationId="{9E4BC94E-FE0A-423F-AF20-B612552DE3EF}"/>
          </ac:spMkLst>
        </pc:spChg>
        <pc:spChg chg="add mod">
          <ac:chgData name="" userId="" providerId="" clId="Web-{EA30F0D1-84BE-4D9C-9A99-474B9176054F}" dt="2019-09-08T16:33:16.177" v="86" actId="1076"/>
          <ac:spMkLst>
            <pc:docMk/>
            <pc:sldMk cId="4062335170" sldId="357"/>
            <ac:spMk id="8" creationId="{BD575050-AED8-4BFA-8B80-B3F9F3ED0F0B}"/>
          </ac:spMkLst>
        </pc:spChg>
        <pc:spChg chg="add mod">
          <ac:chgData name="" userId="" providerId="" clId="Web-{EA30F0D1-84BE-4D9C-9A99-474B9176054F}" dt="2019-09-08T16:34:15.820" v="92" actId="14100"/>
          <ac:spMkLst>
            <pc:docMk/>
            <pc:sldMk cId="4062335170" sldId="357"/>
            <ac:spMk id="12" creationId="{D6A7E101-88B1-4F85-B8E4-7377ADB4844B}"/>
          </ac:spMkLst>
        </pc:spChg>
        <pc:spChg chg="mod">
          <ac:chgData name="" userId="" providerId="" clId="Web-{EA30F0D1-84BE-4D9C-9A99-474B9176054F}" dt="2019-09-08T16:30:40.923" v="65" actId="20577"/>
          <ac:spMkLst>
            <pc:docMk/>
            <pc:sldMk cId="4062335170" sldId="357"/>
            <ac:spMk id="16" creationId="{9D09B5E0-64F0-4B69-9C75-D2CCFB23C591}"/>
          </ac:spMkLst>
        </pc:spChg>
        <pc:picChg chg="del">
          <ac:chgData name="" userId="" providerId="" clId="Web-{EA30F0D1-84BE-4D9C-9A99-474B9176054F}" dt="2019-09-08T16:29:58.547" v="54"/>
          <ac:picMkLst>
            <pc:docMk/>
            <pc:sldMk cId="4062335170" sldId="357"/>
            <ac:picMk id="2" creationId="{59F9CAC4-4E40-41AF-A6E9-B93241CAFFBD}"/>
          </ac:picMkLst>
        </pc:picChg>
        <pc:picChg chg="add mod">
          <ac:chgData name="" userId="" providerId="" clId="Web-{EA30F0D1-84BE-4D9C-9A99-474B9176054F}" dt="2019-09-08T16:33:28.037" v="89" actId="1076"/>
          <ac:picMkLst>
            <pc:docMk/>
            <pc:sldMk cId="4062335170" sldId="357"/>
            <ac:picMk id="3" creationId="{1B824D14-049D-449E-B23C-066E5D2D2AB8}"/>
          </ac:picMkLst>
        </pc:picChg>
      </pc:sldChg>
      <pc:sldChg chg="addSp delSp modSp add replId addAnim delAnim">
        <pc:chgData name="" userId="" providerId="" clId="Web-{EA30F0D1-84BE-4D9C-9A99-474B9176054F}" dt="2019-09-08T16:38:05.811" v="150" actId="1076"/>
        <pc:sldMkLst>
          <pc:docMk/>
          <pc:sldMk cId="21697342" sldId="358"/>
        </pc:sldMkLst>
        <pc:spChg chg="del">
          <ac:chgData name="" userId="" providerId="" clId="Web-{EA30F0D1-84BE-4D9C-9A99-474B9176054F}" dt="2019-09-08T16:35:48.041" v="136"/>
          <ac:spMkLst>
            <pc:docMk/>
            <pc:sldMk cId="21697342" sldId="358"/>
            <ac:spMk id="6" creationId="{16B41838-6777-4047-8000-5018498F29CB}"/>
          </ac:spMkLst>
        </pc:spChg>
        <pc:spChg chg="del">
          <ac:chgData name="" userId="" providerId="" clId="Web-{EA30F0D1-84BE-4D9C-9A99-474B9176054F}" dt="2019-09-08T16:35:48.041" v="135"/>
          <ac:spMkLst>
            <pc:docMk/>
            <pc:sldMk cId="21697342" sldId="358"/>
            <ac:spMk id="7" creationId="{9E4BC94E-FE0A-423F-AF20-B612552DE3EF}"/>
          </ac:spMkLst>
        </pc:spChg>
        <pc:spChg chg="del">
          <ac:chgData name="" userId="" providerId="" clId="Web-{EA30F0D1-84BE-4D9C-9A99-474B9176054F}" dt="2019-09-08T16:35:48.026" v="134"/>
          <ac:spMkLst>
            <pc:docMk/>
            <pc:sldMk cId="21697342" sldId="358"/>
            <ac:spMk id="8" creationId="{BD575050-AED8-4BFA-8B80-B3F9F3ED0F0B}"/>
          </ac:spMkLst>
        </pc:spChg>
        <pc:spChg chg="add mod">
          <ac:chgData name="" userId="" providerId="" clId="Web-{EA30F0D1-84BE-4D9C-9A99-474B9176054F}" dt="2019-09-08T16:37:53.889" v="148" actId="1076"/>
          <ac:spMkLst>
            <pc:docMk/>
            <pc:sldMk cId="21697342" sldId="358"/>
            <ac:spMk id="9" creationId="{FF9F721F-A485-40EE-BFF7-A0232AA5DC9E}"/>
          </ac:spMkLst>
        </pc:spChg>
        <pc:spChg chg="add mod">
          <ac:chgData name="" userId="" providerId="" clId="Web-{EA30F0D1-84BE-4D9C-9A99-474B9176054F}" dt="2019-09-08T16:38:05.811" v="150" actId="1076"/>
          <ac:spMkLst>
            <pc:docMk/>
            <pc:sldMk cId="21697342" sldId="358"/>
            <ac:spMk id="11" creationId="{80536FB7-88A6-4EBB-96B2-DB3DB8114EF7}"/>
          </ac:spMkLst>
        </pc:spChg>
        <pc:spChg chg="del">
          <ac:chgData name="" userId="" providerId="" clId="Web-{EA30F0D1-84BE-4D9C-9A99-474B9176054F}" dt="2019-09-08T16:35:48.026" v="133"/>
          <ac:spMkLst>
            <pc:docMk/>
            <pc:sldMk cId="21697342" sldId="358"/>
            <ac:spMk id="12" creationId="{D6A7E101-88B1-4F85-B8E4-7377ADB4844B}"/>
          </ac:spMkLst>
        </pc:spChg>
        <pc:spChg chg="mod">
          <ac:chgData name="" userId="" providerId="" clId="Web-{EA30F0D1-84BE-4D9C-9A99-474B9176054F}" dt="2019-09-08T16:35:43.135" v="132" actId="20577"/>
          <ac:spMkLst>
            <pc:docMk/>
            <pc:sldMk cId="21697342" sldId="358"/>
            <ac:spMk id="16" creationId="{9D09B5E0-64F0-4B69-9C75-D2CCFB23C591}"/>
          </ac:spMkLst>
        </pc:spChg>
        <pc:picChg chg="add mod">
          <ac:chgData name="" userId="" providerId="" clId="Web-{EA30F0D1-84BE-4D9C-9A99-474B9176054F}" dt="2019-09-08T16:37:42.216" v="147" actId="1076"/>
          <ac:picMkLst>
            <pc:docMk/>
            <pc:sldMk cId="21697342" sldId="358"/>
            <ac:picMk id="2" creationId="{BBEEC0DF-B370-4765-8F4C-B03D5261D2EE}"/>
          </ac:picMkLst>
        </pc:picChg>
        <pc:picChg chg="del">
          <ac:chgData name="" userId="" providerId="" clId="Web-{EA30F0D1-84BE-4D9C-9A99-474B9176054F}" dt="2019-09-08T16:35:48.041" v="137"/>
          <ac:picMkLst>
            <pc:docMk/>
            <pc:sldMk cId="21697342" sldId="358"/>
            <ac:picMk id="3" creationId="{1B824D14-049D-449E-B23C-066E5D2D2AB8}"/>
          </ac:picMkLst>
        </pc:picChg>
      </pc:sldChg>
      <pc:sldChg chg="add del replId">
        <pc:chgData name="" userId="" providerId="" clId="Web-{EA30F0D1-84BE-4D9C-9A99-474B9176054F}" dt="2019-09-08T16:32:49.145" v="82"/>
        <pc:sldMkLst>
          <pc:docMk/>
          <pc:sldMk cId="3278089280" sldId="358"/>
        </pc:sldMkLst>
      </pc:sldChg>
      <pc:sldChg chg="add del replId">
        <pc:chgData name="" userId="" providerId="" clId="Web-{EA30F0D1-84BE-4D9C-9A99-474B9176054F}" dt="2019-09-08T16:44:29.072" v="161"/>
        <pc:sldMkLst>
          <pc:docMk/>
          <pc:sldMk cId="1257539041" sldId="359"/>
        </pc:sldMkLst>
      </pc:sldChg>
      <pc:sldChg chg="delSp modSp add ord replId delAnim">
        <pc:chgData name="" userId="" providerId="" clId="Web-{EA30F0D1-84BE-4D9C-9A99-474B9176054F}" dt="2019-09-08T16:44:37.338" v="164" actId="20577"/>
        <pc:sldMkLst>
          <pc:docMk/>
          <pc:sldMk cId="835993255" sldId="360"/>
        </pc:sldMkLst>
        <pc:spChg chg="mod">
          <ac:chgData name="" userId="" providerId="" clId="Web-{EA30F0D1-84BE-4D9C-9A99-474B9176054F}" dt="2019-09-08T16:44:06.305" v="158" actId="1076"/>
          <ac:spMkLst>
            <pc:docMk/>
            <pc:sldMk cId="835993255" sldId="360"/>
            <ac:spMk id="9" creationId="{FF9F721F-A485-40EE-BFF7-A0232AA5DC9E}"/>
          </ac:spMkLst>
        </pc:spChg>
        <pc:spChg chg="del">
          <ac:chgData name="" userId="" providerId="" clId="Web-{EA30F0D1-84BE-4D9C-9A99-474B9176054F}" dt="2019-09-08T16:44:09.181" v="159"/>
          <ac:spMkLst>
            <pc:docMk/>
            <pc:sldMk cId="835993255" sldId="360"/>
            <ac:spMk id="11" creationId="{80536FB7-88A6-4EBB-96B2-DB3DB8114EF7}"/>
          </ac:spMkLst>
        </pc:spChg>
        <pc:spChg chg="mod">
          <ac:chgData name="" userId="" providerId="" clId="Web-{EA30F0D1-84BE-4D9C-9A99-474B9176054F}" dt="2019-09-08T16:44:37.338" v="164" actId="20577"/>
          <ac:spMkLst>
            <pc:docMk/>
            <pc:sldMk cId="835993255" sldId="360"/>
            <ac:spMk id="16" creationId="{9D09B5E0-64F0-4B69-9C75-D2CCFB23C591}"/>
          </ac:spMkLst>
        </pc:spChg>
        <pc:picChg chg="mod">
          <ac:chgData name="" userId="" providerId="" clId="Web-{EA30F0D1-84BE-4D9C-9A99-474B9176054F}" dt="2019-09-08T16:44:00.493" v="157" actId="1076"/>
          <ac:picMkLst>
            <pc:docMk/>
            <pc:sldMk cId="835993255" sldId="360"/>
            <ac:picMk id="2" creationId="{BBEEC0DF-B370-4765-8F4C-B03D5261D2EE}"/>
          </ac:picMkLst>
        </pc:picChg>
      </pc:sldChg>
      <pc:sldChg chg="addSp delSp modSp add replId addAnim delAnim modAnim">
        <pc:chgData name="" userId="" providerId="" clId="Web-{EA30F0D1-84BE-4D9C-9A99-474B9176054F}" dt="2019-09-08T16:50:28.941" v="204"/>
        <pc:sldMkLst>
          <pc:docMk/>
          <pc:sldMk cId="2032848569" sldId="361"/>
        </pc:sldMkLst>
        <pc:spChg chg="del">
          <ac:chgData name="" userId="" providerId="" clId="Web-{EA30F0D1-84BE-4D9C-9A99-474B9176054F}" dt="2019-09-08T16:44:43.932" v="167"/>
          <ac:spMkLst>
            <pc:docMk/>
            <pc:sldMk cId="2032848569" sldId="361"/>
            <ac:spMk id="9" creationId="{FF9F721F-A485-40EE-BFF7-A0232AA5DC9E}"/>
          </ac:spMkLst>
        </pc:spChg>
        <pc:picChg chg="del">
          <ac:chgData name="" userId="" providerId="" clId="Web-{EA30F0D1-84BE-4D9C-9A99-474B9176054F}" dt="2019-09-08T16:44:42.244" v="166"/>
          <ac:picMkLst>
            <pc:docMk/>
            <pc:sldMk cId="2032848569" sldId="361"/>
            <ac:picMk id="2" creationId="{BBEEC0DF-B370-4765-8F4C-B03D5261D2EE}"/>
          </ac:picMkLst>
        </pc:picChg>
        <pc:picChg chg="add mod modCrop">
          <ac:chgData name="" userId="" providerId="" clId="Web-{EA30F0D1-84BE-4D9C-9A99-474B9176054F}" dt="2019-09-08T16:48:59.439" v="186"/>
          <ac:picMkLst>
            <pc:docMk/>
            <pc:sldMk cId="2032848569" sldId="361"/>
            <ac:picMk id="3" creationId="{CAFBF5A2-5AE7-472D-BB58-7635DF83B338}"/>
          </ac:picMkLst>
        </pc:picChg>
        <pc:picChg chg="add mod modCrop">
          <ac:chgData name="" userId="" providerId="" clId="Web-{EA30F0D1-84BE-4D9C-9A99-474B9176054F}" dt="2019-09-08T16:49:21.221" v="189"/>
          <ac:picMkLst>
            <pc:docMk/>
            <pc:sldMk cId="2032848569" sldId="361"/>
            <ac:picMk id="6" creationId="{C8099BAA-C69D-4536-A681-1BFE56A42676}"/>
          </ac:picMkLst>
        </pc:picChg>
        <pc:picChg chg="add mod modCrop">
          <ac:chgData name="" userId="" providerId="" clId="Web-{EA30F0D1-84BE-4D9C-9A99-474B9176054F}" dt="2019-09-08T16:50:12.378" v="198" actId="1076"/>
          <ac:picMkLst>
            <pc:docMk/>
            <pc:sldMk cId="2032848569" sldId="361"/>
            <ac:picMk id="8" creationId="{7D5B3E62-21B2-42B1-AECE-9FD1E41EAF8D}"/>
          </ac:picMkLst>
        </pc:picChg>
      </pc:sldChg>
      <pc:sldChg chg="addSp delSp modSp add replId addAnim delAnim">
        <pc:chgData name="" userId="" providerId="" clId="Web-{EA30F0D1-84BE-4D9C-9A99-474B9176054F}" dt="2019-09-08T16:58:42.440" v="244" actId="14100"/>
        <pc:sldMkLst>
          <pc:docMk/>
          <pc:sldMk cId="3049425020" sldId="362"/>
        </pc:sldMkLst>
        <pc:spChg chg="add mod">
          <ac:chgData name="" userId="" providerId="" clId="Web-{EA30F0D1-84BE-4D9C-9A99-474B9176054F}" dt="2019-09-08T16:58:29.955" v="241" actId="14100"/>
          <ac:spMkLst>
            <pc:docMk/>
            <pc:sldMk cId="3049425020" sldId="362"/>
            <ac:spMk id="11" creationId="{71F4A2E4-65FD-4A89-A7DE-433ADE0B57C0}"/>
          </ac:spMkLst>
        </pc:spChg>
        <pc:spChg chg="add mod">
          <ac:chgData name="" userId="" providerId="" clId="Web-{EA30F0D1-84BE-4D9C-9A99-474B9176054F}" dt="2019-09-08T16:58:42.440" v="244" actId="14100"/>
          <ac:spMkLst>
            <pc:docMk/>
            <pc:sldMk cId="3049425020" sldId="362"/>
            <ac:spMk id="13" creationId="{13031910-1944-4DCE-8993-9C36E9A9B1B2}"/>
          </ac:spMkLst>
        </pc:spChg>
        <pc:spChg chg="mod">
          <ac:chgData name="" userId="" providerId="" clId="Web-{EA30F0D1-84BE-4D9C-9A99-474B9176054F}" dt="2019-09-08T16:56:09.373" v="217" actId="20577"/>
          <ac:spMkLst>
            <pc:docMk/>
            <pc:sldMk cId="3049425020" sldId="362"/>
            <ac:spMk id="16" creationId="{9D09B5E0-64F0-4B69-9C75-D2CCFB23C591}"/>
          </ac:spMkLst>
        </pc:spChg>
        <pc:picChg chg="add mod">
          <ac:chgData name="" userId="" providerId="" clId="Web-{EA30F0D1-84BE-4D9C-9A99-474B9176054F}" dt="2019-09-08T16:56:49.437" v="226" actId="1076"/>
          <ac:picMkLst>
            <pc:docMk/>
            <pc:sldMk cId="3049425020" sldId="362"/>
            <ac:picMk id="2" creationId="{E2322A43-84DE-4FB2-9E9C-BD70D5A73DA7}"/>
          </ac:picMkLst>
        </pc:picChg>
        <pc:picChg chg="del">
          <ac:chgData name="" userId="" providerId="" clId="Web-{EA30F0D1-84BE-4D9C-9A99-474B9176054F}" dt="2019-09-08T16:52:10.195" v="210"/>
          <ac:picMkLst>
            <pc:docMk/>
            <pc:sldMk cId="3049425020" sldId="362"/>
            <ac:picMk id="3" creationId="{CAFBF5A2-5AE7-472D-BB58-7635DF83B338}"/>
          </ac:picMkLst>
        </pc:picChg>
        <pc:picChg chg="del">
          <ac:chgData name="" userId="" providerId="" clId="Web-{EA30F0D1-84BE-4D9C-9A99-474B9176054F}" dt="2019-09-08T16:52:12.991" v="212"/>
          <ac:picMkLst>
            <pc:docMk/>
            <pc:sldMk cId="3049425020" sldId="362"/>
            <ac:picMk id="6" creationId="{C8099BAA-C69D-4536-A681-1BFE56A42676}"/>
          </ac:picMkLst>
        </pc:picChg>
        <pc:picChg chg="add mod">
          <ac:chgData name="" userId="" providerId="" clId="Web-{EA30F0D1-84BE-4D9C-9A99-474B9176054F}" dt="2019-09-08T16:57:21.297" v="233" actId="1076"/>
          <ac:picMkLst>
            <pc:docMk/>
            <pc:sldMk cId="3049425020" sldId="362"/>
            <ac:picMk id="7" creationId="{97BBE13C-5667-4BED-8CF3-EDEF84CC5CE0}"/>
          </ac:picMkLst>
        </pc:picChg>
        <pc:picChg chg="del">
          <ac:chgData name="" userId="" providerId="" clId="Web-{EA30F0D1-84BE-4D9C-9A99-474B9176054F}" dt="2019-09-08T16:52:12.913" v="211"/>
          <ac:picMkLst>
            <pc:docMk/>
            <pc:sldMk cId="3049425020" sldId="362"/>
            <ac:picMk id="8" creationId="{7D5B3E62-21B2-42B1-AECE-9FD1E41EAF8D}"/>
          </ac:picMkLst>
        </pc:picChg>
      </pc:sldChg>
      <pc:sldChg chg="addSp delSp modSp add replId addAnim modAnim">
        <pc:chgData name="" userId="" providerId="" clId="Web-{EA30F0D1-84BE-4D9C-9A99-474B9176054F}" dt="2019-09-08T17:07:00.892" v="277"/>
        <pc:sldMkLst>
          <pc:docMk/>
          <pc:sldMk cId="3328108031" sldId="363"/>
        </pc:sldMkLst>
        <pc:spChg chg="mod">
          <ac:chgData name="" userId="" providerId="" clId="Web-{EA30F0D1-84BE-4D9C-9A99-474B9176054F}" dt="2019-09-08T16:57:42.391" v="236" actId="20577"/>
          <ac:spMkLst>
            <pc:docMk/>
            <pc:sldMk cId="3328108031" sldId="363"/>
            <ac:spMk id="16" creationId="{9D09B5E0-64F0-4B69-9C75-D2CCFB23C591}"/>
          </ac:spMkLst>
        </pc:spChg>
        <pc:picChg chg="add mod">
          <ac:chgData name="" userId="" providerId="" clId="Web-{EA30F0D1-84BE-4D9C-9A99-474B9176054F}" dt="2019-09-08T17:03:26.057" v="250" actId="14100"/>
          <ac:picMkLst>
            <pc:docMk/>
            <pc:sldMk cId="3328108031" sldId="363"/>
            <ac:picMk id="2" creationId="{89C415AD-9429-4553-B273-BEE2105D88A5}"/>
          </ac:picMkLst>
        </pc:picChg>
        <pc:picChg chg="add mod modCrop">
          <ac:chgData name="" userId="" providerId="" clId="Web-{EA30F0D1-84BE-4D9C-9A99-474B9176054F}" dt="2019-09-08T17:05:56.937" v="275" actId="1076"/>
          <ac:picMkLst>
            <pc:docMk/>
            <pc:sldMk cId="3328108031" sldId="363"/>
            <ac:picMk id="5" creationId="{64E20CF7-1B6A-4844-A2AA-F9FEF833953F}"/>
          </ac:picMkLst>
        </pc:picChg>
        <pc:picChg chg="add del mod">
          <ac:chgData name="" userId="" providerId="" clId="Web-{EA30F0D1-84BE-4D9C-9A99-474B9176054F}" dt="2019-09-08T17:05:51.468" v="273"/>
          <ac:picMkLst>
            <pc:docMk/>
            <pc:sldMk cId="3328108031" sldId="363"/>
            <ac:picMk id="7" creationId="{E1302E34-1B05-4366-AC17-321343FA1603}"/>
          </ac:picMkLst>
        </pc:picChg>
      </pc:sldChg>
      <pc:sldChg chg="addSp delSp modSp add replId">
        <pc:chgData name="" userId="" providerId="" clId="Web-{EA30F0D1-84BE-4D9C-9A99-474B9176054F}" dt="2019-09-08T17:05:45.140" v="272" actId="1076"/>
        <pc:sldMkLst>
          <pc:docMk/>
          <pc:sldMk cId="2573339133" sldId="364"/>
        </pc:sldMkLst>
        <pc:picChg chg="del">
          <ac:chgData name="" userId="" providerId="" clId="Web-{EA30F0D1-84BE-4D9C-9A99-474B9176054F}" dt="2019-09-08T17:05:42.655" v="271"/>
          <ac:picMkLst>
            <pc:docMk/>
            <pc:sldMk cId="2573339133" sldId="364"/>
            <ac:picMk id="2" creationId="{89C415AD-9429-4553-B273-BEE2105D88A5}"/>
          </ac:picMkLst>
        </pc:picChg>
        <pc:picChg chg="del">
          <ac:chgData name="" userId="" providerId="" clId="Web-{EA30F0D1-84BE-4D9C-9A99-474B9176054F}" dt="2019-09-08T17:05:40.467" v="270"/>
          <ac:picMkLst>
            <pc:docMk/>
            <pc:sldMk cId="2573339133" sldId="364"/>
            <ac:picMk id="5" creationId="{64E20CF7-1B6A-4844-A2AA-F9FEF833953F}"/>
          </ac:picMkLst>
        </pc:picChg>
        <pc:picChg chg="add del mod">
          <ac:chgData name="" userId="" providerId="" clId="Web-{EA30F0D1-84BE-4D9C-9A99-474B9176054F}" dt="2019-09-08T17:05:45.140" v="272" actId="1076"/>
          <ac:picMkLst>
            <pc:docMk/>
            <pc:sldMk cId="2573339133" sldId="364"/>
            <ac:picMk id="7" creationId="{E1302E34-1B05-4366-AC17-321343FA1603}"/>
          </ac:picMkLst>
        </pc:picChg>
      </pc:sldChg>
      <pc:sldChg chg="addSp delSp modSp add ord replId delAnim">
        <pc:chgData name="" userId="" providerId="" clId="Web-{EA30F0D1-84BE-4D9C-9A99-474B9176054F}" dt="2019-09-08T17:10:35.882" v="291" actId="1076"/>
        <pc:sldMkLst>
          <pc:docMk/>
          <pc:sldMk cId="2957622096" sldId="365"/>
        </pc:sldMkLst>
        <pc:spChg chg="del">
          <ac:chgData name="" userId="" providerId="" clId="Web-{EA30F0D1-84BE-4D9C-9A99-474B9176054F}" dt="2019-09-08T17:10:24.163" v="290"/>
          <ac:spMkLst>
            <pc:docMk/>
            <pc:sldMk cId="2957622096" sldId="365"/>
            <ac:spMk id="9" creationId="{FF9F721F-A485-40EE-BFF7-A0232AA5DC9E}"/>
          </ac:spMkLst>
        </pc:spChg>
        <pc:spChg chg="mod">
          <ac:chgData name="" userId="" providerId="" clId="Web-{EA30F0D1-84BE-4D9C-9A99-474B9176054F}" dt="2019-09-08T17:08:59.739" v="284" actId="20577"/>
          <ac:spMkLst>
            <pc:docMk/>
            <pc:sldMk cId="2957622096" sldId="365"/>
            <ac:spMk id="16" creationId="{9D09B5E0-64F0-4B69-9C75-D2CCFB23C591}"/>
          </ac:spMkLst>
        </pc:spChg>
        <pc:picChg chg="del">
          <ac:chgData name="" userId="" providerId="" clId="Web-{EA30F0D1-84BE-4D9C-9A99-474B9176054F}" dt="2019-09-08T17:07:19.220" v="280"/>
          <ac:picMkLst>
            <pc:docMk/>
            <pc:sldMk cId="2957622096" sldId="365"/>
            <ac:picMk id="2" creationId="{BBEEC0DF-B370-4765-8F4C-B03D5261D2EE}"/>
          </ac:picMkLst>
        </pc:picChg>
        <pc:picChg chg="add mod">
          <ac:chgData name="" userId="" providerId="" clId="Web-{EA30F0D1-84BE-4D9C-9A99-474B9176054F}" dt="2019-09-08T17:10:35.882" v="291" actId="1076"/>
          <ac:picMkLst>
            <pc:docMk/>
            <pc:sldMk cId="2957622096" sldId="365"/>
            <ac:picMk id="3" creationId="{3FDBE96B-8049-44DD-8E4B-12077CD7F0E9}"/>
          </ac:picMkLst>
        </pc:picChg>
      </pc:sldChg>
      <pc:sldChg chg="addSp delSp modSp add replId">
        <pc:chgData name="" userId="" providerId="" clId="Web-{EA30F0D1-84BE-4D9C-9A99-474B9176054F}" dt="2019-09-08T17:21:25.166" v="314" actId="1076"/>
        <pc:sldMkLst>
          <pc:docMk/>
          <pc:sldMk cId="4161113981" sldId="366"/>
        </pc:sldMkLst>
        <pc:spChg chg="mod">
          <ac:chgData name="" userId="" providerId="" clId="Web-{EA30F0D1-84BE-4D9C-9A99-474B9176054F}" dt="2019-09-08T17:11:27.399" v="297" actId="20577"/>
          <ac:spMkLst>
            <pc:docMk/>
            <pc:sldMk cId="4161113981" sldId="366"/>
            <ac:spMk id="16" creationId="{9D09B5E0-64F0-4B69-9C75-D2CCFB23C591}"/>
          </ac:spMkLst>
        </pc:spChg>
        <pc:picChg chg="add mod">
          <ac:chgData name="" userId="" providerId="" clId="Web-{EA30F0D1-84BE-4D9C-9A99-474B9176054F}" dt="2019-09-08T17:20:33.774" v="302" actId="14100"/>
          <ac:picMkLst>
            <pc:docMk/>
            <pc:sldMk cId="4161113981" sldId="366"/>
            <ac:picMk id="2" creationId="{872AC267-72C9-4E5C-B2A2-4493CA7D3217}"/>
          </ac:picMkLst>
        </pc:picChg>
        <pc:picChg chg="del">
          <ac:chgData name="" userId="" providerId="" clId="Web-{EA30F0D1-84BE-4D9C-9A99-474B9176054F}" dt="2019-09-08T17:11:30.727" v="298"/>
          <ac:picMkLst>
            <pc:docMk/>
            <pc:sldMk cId="4161113981" sldId="366"/>
            <ac:picMk id="3" creationId="{3FDBE96B-8049-44DD-8E4B-12077CD7F0E9}"/>
          </ac:picMkLst>
        </pc:picChg>
        <pc:picChg chg="add mod modCrop">
          <ac:chgData name="" userId="" providerId="" clId="Web-{EA30F0D1-84BE-4D9C-9A99-474B9176054F}" dt="2019-09-08T17:21:25.166" v="314" actId="1076"/>
          <ac:picMkLst>
            <pc:docMk/>
            <pc:sldMk cId="4161113981" sldId="366"/>
            <ac:picMk id="6" creationId="{D719DA20-1ADC-4B83-A8F7-3D479BADA372}"/>
          </ac:picMkLst>
        </pc:picChg>
      </pc:sldChg>
      <pc:sldChg chg="addSp delSp modSp add del replId">
        <pc:chgData name="" userId="" providerId="" clId="Web-{EA30F0D1-84BE-4D9C-9A99-474B9176054F}" dt="2019-09-08T17:21:01.400" v="307"/>
        <pc:sldMkLst>
          <pc:docMk/>
          <pc:sldMk cId="3319507064" sldId="367"/>
        </pc:sldMkLst>
        <pc:picChg chg="del">
          <ac:chgData name="" userId="" providerId="" clId="Web-{EA30F0D1-84BE-4D9C-9A99-474B9176054F}" dt="2019-09-08T17:20:48.228" v="304"/>
          <ac:picMkLst>
            <pc:docMk/>
            <pc:sldMk cId="3319507064" sldId="367"/>
            <ac:picMk id="2" creationId="{872AC267-72C9-4E5C-B2A2-4493CA7D3217}"/>
          </ac:picMkLst>
        </pc:picChg>
        <pc:picChg chg="add del mod">
          <ac:chgData name="" userId="" providerId="" clId="Web-{EA30F0D1-84BE-4D9C-9A99-474B9176054F}" dt="2019-09-08T17:20:59.963" v="306"/>
          <ac:picMkLst>
            <pc:docMk/>
            <pc:sldMk cId="3319507064" sldId="367"/>
            <ac:picMk id="3" creationId="{51878266-2EDA-409F-8283-8184E90F32CA}"/>
          </ac:picMkLst>
        </pc:picChg>
      </pc:sldChg>
    </pc:docChg>
  </pc:docChgLst>
  <pc:docChgLst>
    <pc:chgData clId="Web-{51110012-BAB1-439D-8C0B-0032206EFCAA}"/>
    <pc:docChg chg="modSld">
      <pc:chgData name="" userId="" providerId="" clId="Web-{51110012-BAB1-439D-8C0B-0032206EFCAA}" dt="2019-07-20T08:14:33.338" v="28"/>
      <pc:docMkLst>
        <pc:docMk/>
      </pc:docMkLst>
      <pc:sldChg chg="modSp addAnim modAnim">
        <pc:chgData name="" userId="" providerId="" clId="Web-{51110012-BAB1-439D-8C0B-0032206EFCAA}" dt="2019-07-20T08:08:56.514" v="25" actId="1076"/>
        <pc:sldMkLst>
          <pc:docMk/>
          <pc:sldMk cId="2701581492" sldId="317"/>
        </pc:sldMkLst>
        <pc:spChg chg="mod">
          <ac:chgData name="" userId="" providerId="" clId="Web-{51110012-BAB1-439D-8C0B-0032206EFCAA}" dt="2019-07-20T08:08:18.015" v="19" actId="20577"/>
          <ac:spMkLst>
            <pc:docMk/>
            <pc:sldMk cId="2701581492" sldId="317"/>
            <ac:spMk id="9" creationId="{9FECB263-41C3-43D6-B171-25269774EC7C}"/>
          </ac:spMkLst>
        </pc:spChg>
        <pc:spChg chg="mod">
          <ac:chgData name="" userId="" providerId="" clId="Web-{51110012-BAB1-439D-8C0B-0032206EFCAA}" dt="2019-07-20T08:07:49.640" v="16" actId="20577"/>
          <ac:spMkLst>
            <pc:docMk/>
            <pc:sldMk cId="2701581492" sldId="317"/>
            <ac:spMk id="11" creationId="{6AE76A2B-52CB-40E4-80D0-203F9487708E}"/>
          </ac:spMkLst>
        </pc:spChg>
        <pc:spChg chg="mod">
          <ac:chgData name="" userId="" providerId="" clId="Web-{51110012-BAB1-439D-8C0B-0032206EFCAA}" dt="2019-07-20T08:08:56.514" v="25" actId="1076"/>
          <ac:spMkLst>
            <pc:docMk/>
            <pc:sldMk cId="2701581492" sldId="317"/>
            <ac:spMk id="13" creationId="{A85D75AE-9F6B-4FA8-AFCF-77E948D3BE0B}"/>
          </ac:spMkLst>
        </pc:spChg>
        <pc:cxnChg chg="mod">
          <ac:chgData name="" userId="" providerId="" clId="Web-{51110012-BAB1-439D-8C0B-0032206EFCAA}" dt="2019-07-20T08:05:36.454" v="5" actId="1076"/>
          <ac:cxnSpMkLst>
            <pc:docMk/>
            <pc:sldMk cId="2701581492" sldId="317"/>
            <ac:cxnSpMk id="12" creationId="{3230CF53-A30E-49BC-8F94-5CB6C543C27A}"/>
          </ac:cxnSpMkLst>
        </pc:cxnChg>
        <pc:cxnChg chg="mod">
          <ac:chgData name="" userId="" providerId="" clId="Web-{51110012-BAB1-439D-8C0B-0032206EFCAA}" dt="2019-07-20T08:08:51.780" v="24" actId="1076"/>
          <ac:cxnSpMkLst>
            <pc:docMk/>
            <pc:sldMk cId="2701581492" sldId="317"/>
            <ac:cxnSpMk id="14" creationId="{362F0A82-4CB7-4DF5-A8F8-2EEAD70B33CD}"/>
          </ac:cxnSpMkLst>
        </pc:cxnChg>
      </pc:sldChg>
      <pc:sldChg chg="delSp">
        <pc:chgData name="" userId="" providerId="" clId="Web-{51110012-BAB1-439D-8C0B-0032206EFCAA}" dt="2019-07-20T08:10:32.732" v="26"/>
        <pc:sldMkLst>
          <pc:docMk/>
          <pc:sldMk cId="1388097377" sldId="328"/>
        </pc:sldMkLst>
        <pc:spChg chg="del">
          <ac:chgData name="" userId="" providerId="" clId="Web-{51110012-BAB1-439D-8C0B-0032206EFCAA}" dt="2019-07-20T08:10:32.732" v="26"/>
          <ac:spMkLst>
            <pc:docMk/>
            <pc:sldMk cId="1388097377" sldId="328"/>
            <ac:spMk id="6" creationId="{C0C71CEB-5A09-48E3-BA45-03308AB1AC21}"/>
          </ac:spMkLst>
        </pc:spChg>
      </pc:sldChg>
      <pc:sldChg chg="delSp">
        <pc:chgData name="" userId="" providerId="" clId="Web-{51110012-BAB1-439D-8C0B-0032206EFCAA}" dt="2019-07-20T08:14:33.338" v="28"/>
        <pc:sldMkLst>
          <pc:docMk/>
          <pc:sldMk cId="2203059168" sldId="333"/>
        </pc:sldMkLst>
        <pc:spChg chg="del">
          <ac:chgData name="" userId="" providerId="" clId="Web-{51110012-BAB1-439D-8C0B-0032206EFCAA}" dt="2019-07-20T08:14:33.338" v="28"/>
          <ac:spMkLst>
            <pc:docMk/>
            <pc:sldMk cId="2203059168" sldId="333"/>
            <ac:spMk id="6" creationId="{A35F4370-DB0D-414F-97E6-3A118016CEE9}"/>
          </ac:spMkLst>
        </pc:spChg>
      </pc:sldChg>
      <pc:sldChg chg="delSp">
        <pc:chgData name="" userId="" providerId="" clId="Web-{51110012-BAB1-439D-8C0B-0032206EFCAA}" dt="2019-07-20T08:12:50.089" v="27"/>
        <pc:sldMkLst>
          <pc:docMk/>
          <pc:sldMk cId="1252675643" sldId="336"/>
        </pc:sldMkLst>
        <pc:spChg chg="del">
          <ac:chgData name="" userId="" providerId="" clId="Web-{51110012-BAB1-439D-8C0B-0032206EFCAA}" dt="2019-07-20T08:12:50.089" v="27"/>
          <ac:spMkLst>
            <pc:docMk/>
            <pc:sldMk cId="1252675643" sldId="336"/>
            <ac:spMk id="6" creationId="{7F4D7C1A-83F0-4EF5-ABB5-C991EBB518D6}"/>
          </ac:spMkLst>
        </pc:spChg>
      </pc:sldChg>
    </pc:docChg>
  </pc:docChgLst>
  <pc:docChgLst>
    <pc:chgData clId="Web-{2A62DB12-487B-420F-97E7-0B1DCF56D9E3}"/>
    <pc:docChg chg="addSld delSld modSld sldOrd">
      <pc:chgData name="" userId="" providerId="" clId="Web-{2A62DB12-487B-420F-97E7-0B1DCF56D9E3}" dt="2019-07-20T13:39:40.077" v="4437"/>
      <pc:docMkLst>
        <pc:docMk/>
      </pc:docMkLst>
      <pc:sldChg chg="modNotes">
        <pc:chgData name="" userId="" providerId="" clId="Web-{2A62DB12-487B-420F-97E7-0B1DCF56D9E3}" dt="2019-07-20T10:56:42.377" v="728"/>
        <pc:sldMkLst>
          <pc:docMk/>
          <pc:sldMk cId="231779985" sldId="275"/>
        </pc:sldMkLst>
      </pc:sldChg>
      <pc:sldChg chg="modNotes">
        <pc:chgData name="" userId="" providerId="" clId="Web-{2A62DB12-487B-420F-97E7-0B1DCF56D9E3}" dt="2019-07-20T10:59:46.875" v="840"/>
        <pc:sldMkLst>
          <pc:docMk/>
          <pc:sldMk cId="1296312953" sldId="309"/>
        </pc:sldMkLst>
      </pc:sldChg>
      <pc:sldChg chg="modNotes">
        <pc:chgData name="" userId="" providerId="" clId="Web-{2A62DB12-487B-420F-97E7-0B1DCF56D9E3}" dt="2019-07-20T11:29:40.367" v="1461"/>
        <pc:sldMkLst>
          <pc:docMk/>
          <pc:sldMk cId="1358839925" sldId="316"/>
        </pc:sldMkLst>
      </pc:sldChg>
      <pc:sldChg chg="addSp modSp addAnim modAnim modNotes">
        <pc:chgData name="" userId="" providerId="" clId="Web-{2A62DB12-487B-420F-97E7-0B1DCF56D9E3}" dt="2019-07-20T11:56:50.523" v="2051"/>
        <pc:sldMkLst>
          <pc:docMk/>
          <pc:sldMk cId="2701581492" sldId="317"/>
        </pc:sldMkLst>
        <pc:spChg chg="mod">
          <ac:chgData name="" userId="" providerId="" clId="Web-{2A62DB12-487B-420F-97E7-0B1DCF56D9E3}" dt="2019-07-20T11:45:16.998" v="1846" actId="20577"/>
          <ac:spMkLst>
            <pc:docMk/>
            <pc:sldMk cId="2701581492" sldId="317"/>
            <ac:spMk id="13" creationId="{A85D75AE-9F6B-4FA8-AFCF-77E948D3BE0B}"/>
          </ac:spMkLst>
        </pc:spChg>
        <pc:picChg chg="add mod modCrop">
          <ac:chgData name="" userId="" providerId="" clId="Web-{2A62DB12-487B-420F-97E7-0B1DCF56D9E3}" dt="2019-07-20T11:56:37.430" v="2047"/>
          <ac:picMkLst>
            <pc:docMk/>
            <pc:sldMk cId="2701581492" sldId="317"/>
            <ac:picMk id="3" creationId="{3EE57FF7-DC66-4C73-B387-0EE82B0DBEF8}"/>
          </ac:picMkLst>
        </pc:picChg>
        <pc:picChg chg="add mod">
          <ac:chgData name="" userId="" providerId="" clId="Web-{2A62DB12-487B-420F-97E7-0B1DCF56D9E3}" dt="2019-07-20T11:56:45.367" v="2049" actId="1076"/>
          <ac:picMkLst>
            <pc:docMk/>
            <pc:sldMk cId="2701581492" sldId="317"/>
            <ac:picMk id="5" creationId="{120BCBD6-7ABE-45BA-A499-766290FEDA61}"/>
          </ac:picMkLst>
        </pc:picChg>
      </pc:sldChg>
      <pc:sldChg chg="modSp modNotes">
        <pc:chgData name="" userId="" providerId="" clId="Web-{2A62DB12-487B-420F-97E7-0B1DCF56D9E3}" dt="2019-07-20T11:07:50.087" v="919"/>
        <pc:sldMkLst>
          <pc:docMk/>
          <pc:sldMk cId="2233569022" sldId="318"/>
        </pc:sldMkLst>
        <pc:spChg chg="mod">
          <ac:chgData name="" userId="" providerId="" clId="Web-{2A62DB12-487B-420F-97E7-0B1DCF56D9E3}" dt="2019-07-20T10:59:52.734" v="841" actId="20577"/>
          <ac:spMkLst>
            <pc:docMk/>
            <pc:sldMk cId="2233569022" sldId="318"/>
            <ac:spMk id="8" creationId="{5C291F51-FB50-485D-9AF4-CC7CF8DB1269}"/>
          </ac:spMkLst>
        </pc:spChg>
      </pc:sldChg>
      <pc:sldChg chg="addSp modSp addAnim modAnim modNotes">
        <pc:chgData name="" userId="" providerId="" clId="Web-{2A62DB12-487B-420F-97E7-0B1DCF56D9E3}" dt="2019-07-20T11:13:16.114" v="1078"/>
        <pc:sldMkLst>
          <pc:docMk/>
          <pc:sldMk cId="651419574" sldId="319"/>
        </pc:sldMkLst>
        <pc:spChg chg="mod">
          <ac:chgData name="" userId="" providerId="" clId="Web-{2A62DB12-487B-420F-97E7-0B1DCF56D9E3}" dt="2019-07-20T10:59:57.515" v="844" actId="20577"/>
          <ac:spMkLst>
            <pc:docMk/>
            <pc:sldMk cId="651419574" sldId="319"/>
            <ac:spMk id="9" creationId="{DAAE332E-76D1-4263-B790-AA928CE491DE}"/>
          </ac:spMkLst>
        </pc:spChg>
        <pc:picChg chg="add mod">
          <ac:chgData name="" userId="" providerId="" clId="Web-{2A62DB12-487B-420F-97E7-0B1DCF56D9E3}" dt="2019-07-20T11:04:40.465" v="853" actId="1076"/>
          <ac:picMkLst>
            <pc:docMk/>
            <pc:sldMk cId="651419574" sldId="319"/>
            <ac:picMk id="2" creationId="{865C1FC9-283D-464C-ABB5-1C67E4D85A09}"/>
          </ac:picMkLst>
        </pc:picChg>
      </pc:sldChg>
      <pc:sldChg chg="modSp modNotes">
        <pc:chgData name="" userId="" providerId="" clId="Web-{2A62DB12-487B-420F-97E7-0B1DCF56D9E3}" dt="2019-07-20T11:15:17.925" v="1154"/>
        <pc:sldMkLst>
          <pc:docMk/>
          <pc:sldMk cId="3040043901" sldId="320"/>
        </pc:sldMkLst>
        <pc:spChg chg="mod">
          <ac:chgData name="" userId="" providerId="" clId="Web-{2A62DB12-487B-420F-97E7-0B1DCF56D9E3}" dt="2019-07-20T11:00:00.499" v="848" actId="20577"/>
          <ac:spMkLst>
            <pc:docMk/>
            <pc:sldMk cId="3040043901" sldId="320"/>
            <ac:spMk id="8" creationId="{F47A110F-3A48-475D-A161-B21EADAA3D53}"/>
          </ac:spMkLst>
        </pc:spChg>
      </pc:sldChg>
      <pc:sldChg chg="addSp modSp addAnim modAnim modNotes">
        <pc:chgData name="" userId="" providerId="" clId="Web-{2A62DB12-487B-420F-97E7-0B1DCF56D9E3}" dt="2019-07-20T11:37:00.442" v="1627"/>
        <pc:sldMkLst>
          <pc:docMk/>
          <pc:sldMk cId="1670586108" sldId="321"/>
        </pc:sldMkLst>
        <pc:picChg chg="add mod">
          <ac:chgData name="" userId="" providerId="" clId="Web-{2A62DB12-487B-420F-97E7-0B1DCF56D9E3}" dt="2019-07-20T11:33:03.302" v="1509"/>
          <ac:picMkLst>
            <pc:docMk/>
            <pc:sldMk cId="1670586108" sldId="321"/>
            <ac:picMk id="3" creationId="{0E597D62-044E-4593-94EA-90700B67192D}"/>
          </ac:picMkLst>
        </pc:picChg>
      </pc:sldChg>
      <pc:sldChg chg="addSp modSp addAnim modAnim modNotes">
        <pc:chgData name="" userId="" providerId="" clId="Web-{2A62DB12-487B-420F-97E7-0B1DCF56D9E3}" dt="2019-07-20T11:48:41.652" v="1985"/>
        <pc:sldMkLst>
          <pc:docMk/>
          <pc:sldMk cId="2669046937" sldId="323"/>
        </pc:sldMkLst>
        <pc:spChg chg="mod">
          <ac:chgData name="" userId="" providerId="" clId="Web-{2A62DB12-487B-420F-97E7-0B1DCF56D9E3}" dt="2019-07-20T10:52:24.146" v="703" actId="20577"/>
          <ac:spMkLst>
            <pc:docMk/>
            <pc:sldMk cId="2669046937" sldId="323"/>
            <ac:spMk id="5" creationId="{F2365883-58D8-4AC1-BA4D-34A790D08847}"/>
          </ac:spMkLst>
        </pc:spChg>
        <pc:picChg chg="add mod">
          <ac:chgData name="" userId="" providerId="" clId="Web-{2A62DB12-487B-420F-97E7-0B1DCF56D9E3}" dt="2019-07-20T10:52:26.365" v="704" actId="1076"/>
          <ac:picMkLst>
            <pc:docMk/>
            <pc:sldMk cId="2669046937" sldId="323"/>
            <ac:picMk id="3" creationId="{3E4A0995-1345-4B07-87D1-02B021C9DF8A}"/>
          </ac:picMkLst>
        </pc:picChg>
      </pc:sldChg>
      <pc:sldChg chg="modNotes">
        <pc:chgData name="" userId="" providerId="" clId="Web-{2A62DB12-487B-420F-97E7-0B1DCF56D9E3}" dt="2019-07-20T11:49:11.479" v="2004"/>
        <pc:sldMkLst>
          <pc:docMk/>
          <pc:sldMk cId="4012356310" sldId="324"/>
        </pc:sldMkLst>
      </pc:sldChg>
      <pc:sldChg chg="addSp delSp modSp modNotes">
        <pc:chgData name="" userId="" providerId="" clId="Web-{2A62DB12-487B-420F-97E7-0B1DCF56D9E3}" dt="2019-07-20T11:59:51.552" v="2113"/>
        <pc:sldMkLst>
          <pc:docMk/>
          <pc:sldMk cId="3356582414" sldId="325"/>
        </pc:sldMkLst>
        <pc:picChg chg="add mod">
          <ac:chgData name="" userId="" providerId="" clId="Web-{2A62DB12-487B-420F-97E7-0B1DCF56D9E3}" dt="2019-07-20T09:14:03.856" v="99" actId="1076"/>
          <ac:picMkLst>
            <pc:docMk/>
            <pc:sldMk cId="3356582414" sldId="325"/>
            <ac:picMk id="6" creationId="{F90EFD8F-2EC4-4BF5-834A-A6F48D218DD8}"/>
          </ac:picMkLst>
        </pc:picChg>
        <pc:picChg chg="del">
          <ac:chgData name="" userId="" providerId="" clId="Web-{2A62DB12-487B-420F-97E7-0B1DCF56D9E3}" dt="2019-07-20T09:13:39.310" v="93"/>
          <ac:picMkLst>
            <pc:docMk/>
            <pc:sldMk cId="3356582414" sldId="325"/>
            <ac:picMk id="7" creationId="{679C0C6C-12A8-4C3B-BA4E-EAAD8DEFE9D5}"/>
          </ac:picMkLst>
        </pc:picChg>
      </pc:sldChg>
      <pc:sldChg chg="addSp delSp modSp modNotes">
        <pc:chgData name="" userId="" providerId="" clId="Web-{2A62DB12-487B-420F-97E7-0B1DCF56D9E3}" dt="2019-07-20T12:03:16.862" v="2252"/>
        <pc:sldMkLst>
          <pc:docMk/>
          <pc:sldMk cId="1388097377" sldId="328"/>
        </pc:sldMkLst>
        <pc:spChg chg="add mod">
          <ac:chgData name="" userId="" providerId="" clId="Web-{2A62DB12-487B-420F-97E7-0B1DCF56D9E3}" dt="2019-07-20T09:00:43.536" v="48" actId="1076"/>
          <ac:spMkLst>
            <pc:docMk/>
            <pc:sldMk cId="1388097377" sldId="328"/>
            <ac:spMk id="6" creationId="{391DE771-F911-49D6-8041-426E4A3D0C75}"/>
          </ac:spMkLst>
        </pc:spChg>
        <pc:spChg chg="add mod">
          <ac:chgData name="" userId="" providerId="" clId="Web-{2A62DB12-487B-420F-97E7-0B1DCF56D9E3}" dt="2019-07-20T09:01:36.535" v="64" actId="20577"/>
          <ac:spMkLst>
            <pc:docMk/>
            <pc:sldMk cId="1388097377" sldId="328"/>
            <ac:spMk id="7" creationId="{27820D0D-F576-474A-89AF-8E536B7CC2D4}"/>
          </ac:spMkLst>
        </pc:spChg>
        <pc:spChg chg="del mod">
          <ac:chgData name="" userId="" providerId="" clId="Web-{2A62DB12-487B-420F-97E7-0B1DCF56D9E3}" dt="2019-07-20T08:59:50.599" v="27"/>
          <ac:spMkLst>
            <pc:docMk/>
            <pc:sldMk cId="1388097377" sldId="328"/>
            <ac:spMk id="11" creationId="{F1F080C8-DF3D-4C66-B541-469B0E891962}"/>
          </ac:spMkLst>
        </pc:spChg>
        <pc:spChg chg="add mod">
          <ac:chgData name="" userId="" providerId="" clId="Web-{2A62DB12-487B-420F-97E7-0B1DCF56D9E3}" dt="2019-07-20T09:03:07.784" v="75" actId="14100"/>
          <ac:spMkLst>
            <pc:docMk/>
            <pc:sldMk cId="1388097377" sldId="328"/>
            <ac:spMk id="13" creationId="{A2EE480E-A902-49BB-82C3-33E8035815B7}"/>
          </ac:spMkLst>
        </pc:spChg>
        <pc:picChg chg="add mod modCrop">
          <ac:chgData name="" userId="" providerId="" clId="Web-{2A62DB12-487B-420F-97E7-0B1DCF56D9E3}" dt="2019-07-20T09:02:31.894" v="68"/>
          <ac:picMkLst>
            <pc:docMk/>
            <pc:sldMk cId="1388097377" sldId="328"/>
            <ac:picMk id="3" creationId="{166692D7-578C-47CC-B213-29880393891E}"/>
          </ac:picMkLst>
        </pc:picChg>
        <pc:picChg chg="mod">
          <ac:chgData name="" userId="" providerId="" clId="Web-{2A62DB12-487B-420F-97E7-0B1DCF56D9E3}" dt="2019-07-20T08:59:40.396" v="24" actId="1076"/>
          <ac:picMkLst>
            <pc:docMk/>
            <pc:sldMk cId="1388097377" sldId="328"/>
            <ac:picMk id="8" creationId="{0E14ABAC-8785-4D0A-A71D-4858CF22FD12}"/>
          </ac:picMkLst>
        </pc:picChg>
        <pc:picChg chg="del">
          <ac:chgData name="" userId="" providerId="" clId="Web-{2A62DB12-487B-420F-97E7-0B1DCF56D9E3}" dt="2019-07-20T08:54:44.332" v="2"/>
          <ac:picMkLst>
            <pc:docMk/>
            <pc:sldMk cId="1388097377" sldId="328"/>
            <ac:picMk id="9" creationId="{EA1377CB-01D2-4EC6-A1B3-D295644E3482}"/>
          </ac:picMkLst>
        </pc:picChg>
      </pc:sldChg>
      <pc:sldChg chg="addSp modSp addAnim modAnim modNotes">
        <pc:chgData name="" userId="" providerId="" clId="Web-{2A62DB12-487B-420F-97E7-0B1DCF56D9E3}" dt="2019-07-20T12:16:41.093" v="2419"/>
        <pc:sldMkLst>
          <pc:docMk/>
          <pc:sldMk cId="3672900708" sldId="329"/>
        </pc:sldMkLst>
        <pc:spChg chg="add mod">
          <ac:chgData name="" userId="" providerId="" clId="Web-{2A62DB12-487B-420F-97E7-0B1DCF56D9E3}" dt="2019-07-20T09:08:16.921" v="92"/>
          <ac:spMkLst>
            <pc:docMk/>
            <pc:sldMk cId="3672900708" sldId="329"/>
            <ac:spMk id="3" creationId="{D6A435D9-E1C0-4F94-A76D-D9DFAB8CE3CD}"/>
          </ac:spMkLst>
        </pc:spChg>
        <pc:spChg chg="add mod">
          <ac:chgData name="" userId="" providerId="" clId="Web-{2A62DB12-487B-420F-97E7-0B1DCF56D9E3}" dt="2019-07-20T09:17:17.619" v="121" actId="14100"/>
          <ac:spMkLst>
            <pc:docMk/>
            <pc:sldMk cId="3672900708" sldId="329"/>
            <ac:spMk id="11" creationId="{B62F7A87-4CF6-4950-9417-9919C41B24CD}"/>
          </ac:spMkLst>
        </pc:spChg>
        <pc:spChg chg="add mod">
          <ac:chgData name="" userId="" providerId="" clId="Web-{2A62DB12-487B-420F-97E7-0B1DCF56D9E3}" dt="2019-07-20T09:17:26.885" v="123" actId="1076"/>
          <ac:spMkLst>
            <pc:docMk/>
            <pc:sldMk cId="3672900708" sldId="329"/>
            <ac:spMk id="12" creationId="{32029ABB-12A0-4698-B53B-D95F97DA33AC}"/>
          </ac:spMkLst>
        </pc:spChg>
        <pc:spChg chg="add mod">
          <ac:chgData name="" userId="" providerId="" clId="Web-{2A62DB12-487B-420F-97E7-0B1DCF56D9E3}" dt="2019-07-20T09:17:30.697" v="125" actId="1076"/>
          <ac:spMkLst>
            <pc:docMk/>
            <pc:sldMk cId="3672900708" sldId="329"/>
            <ac:spMk id="13" creationId="{8194DD43-35D4-4238-AB3A-52415E4AD1C6}"/>
          </ac:spMkLst>
        </pc:spChg>
        <pc:spChg chg="add mod">
          <ac:chgData name="" userId="" providerId="" clId="Web-{2A62DB12-487B-420F-97E7-0B1DCF56D9E3}" dt="2019-07-20T09:17:39.931" v="128" actId="1076"/>
          <ac:spMkLst>
            <pc:docMk/>
            <pc:sldMk cId="3672900708" sldId="329"/>
            <ac:spMk id="14" creationId="{031DF5FC-2182-4621-B08B-599DD51A97F2}"/>
          </ac:spMkLst>
        </pc:spChg>
      </pc:sldChg>
      <pc:sldChg chg="modSp modNotes">
        <pc:chgData name="" userId="" providerId="" clId="Web-{2A62DB12-487B-420F-97E7-0B1DCF56D9E3}" dt="2019-07-20T12:20:34.411" v="2575"/>
        <pc:sldMkLst>
          <pc:docMk/>
          <pc:sldMk cId="865896331" sldId="330"/>
        </pc:sldMkLst>
        <pc:spChg chg="mod">
          <ac:chgData name="" userId="" providerId="" clId="Web-{2A62DB12-487B-420F-97E7-0B1DCF56D9E3}" dt="2019-07-20T09:53:09.268" v="244" actId="20577"/>
          <ac:spMkLst>
            <pc:docMk/>
            <pc:sldMk cId="865896331" sldId="330"/>
            <ac:spMk id="5" creationId="{F2365883-58D8-4AC1-BA4D-34A790D08847}"/>
          </ac:spMkLst>
        </pc:spChg>
        <pc:picChg chg="mod">
          <ac:chgData name="" userId="" providerId="" clId="Web-{2A62DB12-487B-420F-97E7-0B1DCF56D9E3}" dt="2019-07-20T09:52:45.752" v="243" actId="1076"/>
          <ac:picMkLst>
            <pc:docMk/>
            <pc:sldMk cId="865896331" sldId="330"/>
            <ac:picMk id="3" creationId="{869EC3A8-ACC3-494E-84A8-3C7C2CEE5FDA}"/>
          </ac:picMkLst>
        </pc:picChg>
      </pc:sldChg>
      <pc:sldChg chg="addSp delSp modSp modNotes">
        <pc:chgData name="" userId="" providerId="" clId="Web-{2A62DB12-487B-420F-97E7-0B1DCF56D9E3}" dt="2019-07-20T12:23:48.841" v="2664"/>
        <pc:sldMkLst>
          <pc:docMk/>
          <pc:sldMk cId="3558923279" sldId="331"/>
        </pc:sldMkLst>
        <pc:spChg chg="add mod">
          <ac:chgData name="" userId="" providerId="" clId="Web-{2A62DB12-487B-420F-97E7-0B1DCF56D9E3}" dt="2019-07-20T09:51:09.879" v="230" actId="1076"/>
          <ac:spMkLst>
            <pc:docMk/>
            <pc:sldMk cId="3558923279" sldId="331"/>
            <ac:spMk id="8" creationId="{748C3C3B-D229-4D92-BE62-A75757C125BF}"/>
          </ac:spMkLst>
        </pc:spChg>
        <pc:spChg chg="add mod">
          <ac:chgData name="" userId="" providerId="" clId="Web-{2A62DB12-487B-420F-97E7-0B1DCF56D9E3}" dt="2019-07-20T09:51:37.284" v="235" actId="1076"/>
          <ac:spMkLst>
            <pc:docMk/>
            <pc:sldMk cId="3558923279" sldId="331"/>
            <ac:spMk id="11" creationId="{646D0270-F805-418B-992E-D6DE1551FDE3}"/>
          </ac:spMkLst>
        </pc:spChg>
        <pc:spChg chg="add mod">
          <ac:chgData name="" userId="" providerId="" clId="Web-{2A62DB12-487B-420F-97E7-0B1DCF56D9E3}" dt="2019-07-20T09:51:45.753" v="238" actId="1076"/>
          <ac:spMkLst>
            <pc:docMk/>
            <pc:sldMk cId="3558923279" sldId="331"/>
            <ac:spMk id="12" creationId="{BAD8C86D-2F8E-4F3E-9A33-21E0FA4BA978}"/>
          </ac:spMkLst>
        </pc:spChg>
        <pc:spChg chg="add mod">
          <ac:chgData name="" userId="" providerId="" clId="Web-{2A62DB12-487B-420F-97E7-0B1DCF56D9E3}" dt="2019-07-20T09:52:07.690" v="242" actId="1076"/>
          <ac:spMkLst>
            <pc:docMk/>
            <pc:sldMk cId="3558923279" sldId="331"/>
            <ac:spMk id="13" creationId="{5101E461-80AD-45C1-B6A6-B388CF569CA6}"/>
          </ac:spMkLst>
        </pc:spChg>
        <pc:picChg chg="mod modCrop">
          <ac:chgData name="" userId="" providerId="" clId="Web-{2A62DB12-487B-420F-97E7-0B1DCF56D9E3}" dt="2019-07-20T09:50:33.660" v="222"/>
          <ac:picMkLst>
            <pc:docMk/>
            <pc:sldMk cId="3558923279" sldId="331"/>
            <ac:picMk id="3" creationId="{8D7D54DB-090C-4D50-AF4E-285DC9FCFB9F}"/>
          </ac:picMkLst>
        </pc:picChg>
        <pc:picChg chg="del">
          <ac:chgData name="" userId="" providerId="" clId="Web-{2A62DB12-487B-420F-97E7-0B1DCF56D9E3}" dt="2019-07-20T09:50:15.207" v="218"/>
          <ac:picMkLst>
            <pc:docMk/>
            <pc:sldMk cId="3558923279" sldId="331"/>
            <ac:picMk id="7" creationId="{9BFDAC72-275B-4DD3-B029-01969355CD5D}"/>
          </ac:picMkLst>
        </pc:picChg>
        <pc:picChg chg="add mod">
          <ac:chgData name="" userId="" providerId="" clId="Web-{2A62DB12-487B-420F-97E7-0B1DCF56D9E3}" dt="2019-07-20T09:50:39.770" v="224" actId="1076"/>
          <ac:picMkLst>
            <pc:docMk/>
            <pc:sldMk cId="3558923279" sldId="331"/>
            <ac:picMk id="9" creationId="{15565D71-F7E5-46D7-AEC1-E49CBD35E93D}"/>
          </ac:picMkLst>
        </pc:picChg>
      </pc:sldChg>
      <pc:sldChg chg="modNotes">
        <pc:chgData name="" userId="" providerId="" clId="Web-{2A62DB12-487B-420F-97E7-0B1DCF56D9E3}" dt="2019-07-20T12:38:35.648" v="3014"/>
        <pc:sldMkLst>
          <pc:docMk/>
          <pc:sldMk cId="2106864223" sldId="332"/>
        </pc:sldMkLst>
      </pc:sldChg>
      <pc:sldChg chg="addSp modSp addAnim modAnim modNotes">
        <pc:chgData name="" userId="" providerId="" clId="Web-{2A62DB12-487B-420F-97E7-0B1DCF56D9E3}" dt="2019-07-20T12:41:40.216" v="3103"/>
        <pc:sldMkLst>
          <pc:docMk/>
          <pc:sldMk cId="2203059168" sldId="333"/>
        </pc:sldMkLst>
        <pc:picChg chg="add mod">
          <ac:chgData name="" userId="" providerId="" clId="Web-{2A62DB12-487B-420F-97E7-0B1DCF56D9E3}" dt="2019-07-20T12:39:40.697" v="3048" actId="1076"/>
          <ac:picMkLst>
            <pc:docMk/>
            <pc:sldMk cId="2203059168" sldId="333"/>
            <ac:picMk id="5" creationId="{96F10D03-83A5-43D4-AAD9-A10FCFDE4C4B}"/>
          </ac:picMkLst>
        </pc:picChg>
      </pc:sldChg>
      <pc:sldChg chg="addSp modSp addAnim modNotes">
        <pc:chgData name="" userId="" providerId="" clId="Web-{2A62DB12-487B-420F-97E7-0B1DCF56D9E3}" dt="2019-07-20T12:45:55.484" v="3229"/>
        <pc:sldMkLst>
          <pc:docMk/>
          <pc:sldMk cId="2709578084" sldId="334"/>
        </pc:sldMkLst>
        <pc:spChg chg="mod">
          <ac:chgData name="" userId="" providerId="" clId="Web-{2A62DB12-487B-420F-97E7-0B1DCF56D9E3}" dt="2019-07-20T10:04:40.634" v="279" actId="20577"/>
          <ac:spMkLst>
            <pc:docMk/>
            <pc:sldMk cId="2709578084" sldId="334"/>
            <ac:spMk id="5" creationId="{F2365883-58D8-4AC1-BA4D-34A790D08847}"/>
          </ac:spMkLst>
        </pc:spChg>
        <pc:picChg chg="add mod">
          <ac:chgData name="" userId="" providerId="" clId="Web-{2A62DB12-487B-420F-97E7-0B1DCF56D9E3}" dt="2019-07-20T12:41:48.982" v="3107" actId="1076"/>
          <ac:picMkLst>
            <pc:docMk/>
            <pc:sldMk cId="2709578084" sldId="334"/>
            <ac:picMk id="7" creationId="{05E9360C-CE1E-4F1B-A876-2CA52FA321F2}"/>
          </ac:picMkLst>
        </pc:picChg>
      </pc:sldChg>
      <pc:sldChg chg="modNotes">
        <pc:chgData name="" userId="" providerId="" clId="Web-{2A62DB12-487B-420F-97E7-0B1DCF56D9E3}" dt="2019-07-20T12:48:07.406" v="3303"/>
        <pc:sldMkLst>
          <pc:docMk/>
          <pc:sldMk cId="177815953" sldId="335"/>
        </pc:sldMkLst>
      </pc:sldChg>
      <pc:sldChg chg="modSp addAnim modAnim modNotes">
        <pc:chgData name="" userId="" providerId="" clId="Web-{2A62DB12-487B-420F-97E7-0B1DCF56D9E3}" dt="2019-07-20T13:39:40.077" v="4437"/>
        <pc:sldMkLst>
          <pc:docMk/>
          <pc:sldMk cId="1252675643" sldId="336"/>
        </pc:sldMkLst>
        <pc:picChg chg="mod modCrop">
          <ac:chgData name="" userId="" providerId="" clId="Web-{2A62DB12-487B-420F-97E7-0B1DCF56D9E3}" dt="2019-07-20T13:39:40.077" v="4437"/>
          <ac:picMkLst>
            <pc:docMk/>
            <pc:sldMk cId="1252675643" sldId="336"/>
            <ac:picMk id="9" creationId="{DF28B4CB-AF72-4D98-B5EC-E0F4E7E8C03E}"/>
          </ac:picMkLst>
        </pc:picChg>
      </pc:sldChg>
      <pc:sldChg chg="addSp delSp modSp modNotes">
        <pc:chgData name="" userId="" providerId="" clId="Web-{2A62DB12-487B-420F-97E7-0B1DCF56D9E3}" dt="2019-07-20T13:02:30.918" v="3784"/>
        <pc:sldMkLst>
          <pc:docMk/>
          <pc:sldMk cId="3980734878" sldId="337"/>
        </pc:sldMkLst>
        <pc:spChg chg="mod">
          <ac:chgData name="" userId="" providerId="" clId="Web-{2A62DB12-487B-420F-97E7-0B1DCF56D9E3}" dt="2019-07-20T10:35:09.610" v="568"/>
          <ac:spMkLst>
            <pc:docMk/>
            <pc:sldMk cId="3980734878" sldId="337"/>
            <ac:spMk id="5" creationId="{F2365883-58D8-4AC1-BA4D-34A790D08847}"/>
          </ac:spMkLst>
        </pc:spChg>
        <pc:spChg chg="mod">
          <ac:chgData name="" userId="" providerId="" clId="Web-{2A62DB12-487B-420F-97E7-0B1DCF56D9E3}" dt="2019-07-20T10:35:42.219" v="577" actId="1076"/>
          <ac:spMkLst>
            <pc:docMk/>
            <pc:sldMk cId="3980734878" sldId="337"/>
            <ac:spMk id="6" creationId="{6635EBC8-0830-45D2-837B-42B79081B47D}"/>
          </ac:spMkLst>
        </pc:spChg>
        <pc:spChg chg="add del mod">
          <ac:chgData name="" userId="" providerId="" clId="Web-{2A62DB12-487B-420F-97E7-0B1DCF56D9E3}" dt="2019-07-20T10:31:42.019" v="500" actId="1076"/>
          <ac:spMkLst>
            <pc:docMk/>
            <pc:sldMk cId="3980734878" sldId="337"/>
            <ac:spMk id="12" creationId="{A2B84A8A-ECAA-463F-85B8-5EF2E62E8E5C}"/>
          </ac:spMkLst>
        </pc:spChg>
        <pc:spChg chg="add mod">
          <ac:chgData name="" userId="" providerId="" clId="Web-{2A62DB12-487B-420F-97E7-0B1DCF56D9E3}" dt="2019-07-20T10:31:46.722" v="501" actId="1076"/>
          <ac:spMkLst>
            <pc:docMk/>
            <pc:sldMk cId="3980734878" sldId="337"/>
            <ac:spMk id="13" creationId="{0B8807FB-F806-46B1-8EC9-3C7E370E04DE}"/>
          </ac:spMkLst>
        </pc:spChg>
        <pc:spChg chg="add mod">
          <ac:chgData name="" userId="" providerId="" clId="Web-{2A62DB12-487B-420F-97E7-0B1DCF56D9E3}" dt="2019-07-20T10:31:20.691" v="495" actId="1076"/>
          <ac:spMkLst>
            <pc:docMk/>
            <pc:sldMk cId="3980734878" sldId="337"/>
            <ac:spMk id="14" creationId="{9AB50F0D-3FFC-4C79-A78D-8B835BA1E6D8}"/>
          </ac:spMkLst>
        </pc:spChg>
        <pc:spChg chg="add mod">
          <ac:chgData name="" userId="" providerId="" clId="Web-{2A62DB12-487B-420F-97E7-0B1DCF56D9E3}" dt="2019-07-20T10:31:53.394" v="504" actId="1076"/>
          <ac:spMkLst>
            <pc:docMk/>
            <pc:sldMk cId="3980734878" sldId="337"/>
            <ac:spMk id="17" creationId="{D2886FB9-E7C1-47FF-ABB1-7BA554037215}"/>
          </ac:spMkLst>
        </pc:spChg>
        <pc:spChg chg="add mod">
          <ac:chgData name="" userId="" providerId="" clId="Web-{2A62DB12-487B-420F-97E7-0B1DCF56D9E3}" dt="2019-07-20T10:31:53.410" v="505" actId="1076"/>
          <ac:spMkLst>
            <pc:docMk/>
            <pc:sldMk cId="3980734878" sldId="337"/>
            <ac:spMk id="18" creationId="{92E2F2D2-9685-4007-B1B5-7676B8415898}"/>
          </ac:spMkLst>
        </pc:spChg>
        <pc:picChg chg="del">
          <ac:chgData name="" userId="" providerId="" clId="Web-{2A62DB12-487B-420F-97E7-0B1DCF56D9E3}" dt="2019-07-20T10:23:01.932" v="303"/>
          <ac:picMkLst>
            <pc:docMk/>
            <pc:sldMk cId="3980734878" sldId="337"/>
            <ac:picMk id="3" creationId="{700937D9-8521-4E6D-82E0-6C22C07CB74C}"/>
          </ac:picMkLst>
        </pc:picChg>
        <pc:picChg chg="del">
          <ac:chgData name="" userId="" providerId="" clId="Web-{2A62DB12-487B-420F-97E7-0B1DCF56D9E3}" dt="2019-07-20T10:29:00.459" v="451"/>
          <ac:picMkLst>
            <pc:docMk/>
            <pc:sldMk cId="3980734878" sldId="337"/>
            <ac:picMk id="7" creationId="{32723506-E621-4E29-B864-12986D587FB9}"/>
          </ac:picMkLst>
        </pc:picChg>
        <pc:picChg chg="add mod modCrop">
          <ac:chgData name="" userId="" providerId="" clId="Web-{2A62DB12-487B-420F-97E7-0B1DCF56D9E3}" dt="2019-07-20T10:31:20.676" v="494" actId="1076"/>
          <ac:picMkLst>
            <pc:docMk/>
            <pc:sldMk cId="3980734878" sldId="337"/>
            <ac:picMk id="8" creationId="{8C51A86C-2CB0-45B8-A254-030637DBEDF3}"/>
          </ac:picMkLst>
        </pc:picChg>
        <pc:picChg chg="mod">
          <ac:chgData name="" userId="" providerId="" clId="Web-{2A62DB12-487B-420F-97E7-0B1DCF56D9E3}" dt="2019-07-20T10:31:26.488" v="499" actId="1076"/>
          <ac:picMkLst>
            <pc:docMk/>
            <pc:sldMk cId="3980734878" sldId="337"/>
            <ac:picMk id="9" creationId="{89FB8F64-293E-489E-89E7-6DF6E92FBEB7}"/>
          </ac:picMkLst>
        </pc:picChg>
        <pc:picChg chg="add mod modCrop">
          <ac:chgData name="" userId="" providerId="" clId="Web-{2A62DB12-487B-420F-97E7-0B1DCF56D9E3}" dt="2019-07-20T10:30:38.176" v="474" actId="14100"/>
          <ac:picMkLst>
            <pc:docMk/>
            <pc:sldMk cId="3980734878" sldId="337"/>
            <ac:picMk id="15" creationId="{DE7ECF60-20C8-4BA1-846F-BD6A0FF9208C}"/>
          </ac:picMkLst>
        </pc:picChg>
      </pc:sldChg>
      <pc:sldChg chg="addSp delSp modSp addAnim modAnim modNotes">
        <pc:chgData name="" userId="" providerId="" clId="Web-{2A62DB12-487B-420F-97E7-0B1DCF56D9E3}" dt="2019-07-20T13:04:28.214" v="3843"/>
        <pc:sldMkLst>
          <pc:docMk/>
          <pc:sldMk cId="194219617" sldId="338"/>
        </pc:sldMkLst>
        <pc:spChg chg="mod">
          <ac:chgData name="" userId="" providerId="" clId="Web-{2A62DB12-487B-420F-97E7-0B1DCF56D9E3}" dt="2019-07-20T10:09:20.349" v="298" actId="1076"/>
          <ac:spMkLst>
            <pc:docMk/>
            <pc:sldMk cId="194219617" sldId="338"/>
            <ac:spMk id="3" creationId="{71BAB0A4-40D4-48FB-BF35-784225A83C6B}"/>
          </ac:spMkLst>
        </pc:spChg>
        <pc:picChg chg="add del mod">
          <ac:chgData name="" userId="" providerId="" clId="Web-{2A62DB12-487B-420F-97E7-0B1DCF56D9E3}" dt="2019-07-20T10:08:34.615" v="285"/>
          <ac:picMkLst>
            <pc:docMk/>
            <pc:sldMk cId="194219617" sldId="338"/>
            <ac:picMk id="5" creationId="{A282DA8E-158B-4202-8B2F-B0B4045155BA}"/>
          </ac:picMkLst>
        </pc:picChg>
        <pc:picChg chg="add mod">
          <ac:chgData name="" userId="" providerId="" clId="Web-{2A62DB12-487B-420F-97E7-0B1DCF56D9E3}" dt="2019-07-20T10:08:51.271" v="289" actId="1076"/>
          <ac:picMkLst>
            <pc:docMk/>
            <pc:sldMk cId="194219617" sldId="338"/>
            <ac:picMk id="7" creationId="{C2FF8146-15C1-492B-B81F-F89032B2C2EB}"/>
          </ac:picMkLst>
        </pc:picChg>
        <pc:picChg chg="del">
          <ac:chgData name="" userId="" providerId="" clId="Web-{2A62DB12-487B-420F-97E7-0B1DCF56D9E3}" dt="2019-07-20T10:06:49.070" v="280"/>
          <ac:picMkLst>
            <pc:docMk/>
            <pc:sldMk cId="194219617" sldId="338"/>
            <ac:picMk id="11" creationId="{505B650E-4078-4EF5-9B9E-6C90F2D87BC1}"/>
          </ac:picMkLst>
        </pc:picChg>
      </pc:sldChg>
      <pc:sldChg chg="delSp modSp modNotes">
        <pc:chgData name="" userId="" providerId="" clId="Web-{2A62DB12-487B-420F-97E7-0B1DCF56D9E3}" dt="2019-07-20T13:06:41.494" v="3891"/>
        <pc:sldMkLst>
          <pc:docMk/>
          <pc:sldMk cId="1841006245" sldId="339"/>
        </pc:sldMkLst>
        <pc:spChg chg="del">
          <ac:chgData name="" userId="" providerId="" clId="Web-{2A62DB12-487B-420F-97E7-0B1DCF56D9E3}" dt="2019-07-20T10:36:42.734" v="578"/>
          <ac:spMkLst>
            <pc:docMk/>
            <pc:sldMk cId="1841006245" sldId="339"/>
            <ac:spMk id="11" creationId="{22E65ABF-9E58-4508-AE77-6EBF0EB62777}"/>
          </ac:spMkLst>
        </pc:spChg>
        <pc:picChg chg="mod">
          <ac:chgData name="" userId="" providerId="" clId="Web-{2A62DB12-487B-420F-97E7-0B1DCF56D9E3}" dt="2019-07-20T10:36:44.594" v="579" actId="1076"/>
          <ac:picMkLst>
            <pc:docMk/>
            <pc:sldMk cId="1841006245" sldId="339"/>
            <ac:picMk id="12" creationId="{02AC7275-2892-4ADE-A0E2-1A6F533CD5A6}"/>
          </ac:picMkLst>
        </pc:picChg>
      </pc:sldChg>
      <pc:sldChg chg="modSp modNotes">
        <pc:chgData name="" userId="" providerId="" clId="Web-{2A62DB12-487B-420F-97E7-0B1DCF56D9E3}" dt="2019-07-20T13:24:22.847" v="4224"/>
        <pc:sldMkLst>
          <pc:docMk/>
          <pc:sldMk cId="4119825784" sldId="340"/>
        </pc:sldMkLst>
        <pc:spChg chg="mod">
          <ac:chgData name="" userId="" providerId="" clId="Web-{2A62DB12-487B-420F-97E7-0B1DCF56D9E3}" dt="2019-07-20T10:03:07.854" v="272" actId="20577"/>
          <ac:spMkLst>
            <pc:docMk/>
            <pc:sldMk cId="4119825784" sldId="340"/>
            <ac:spMk id="8" creationId="{6E1B516D-2F79-4E20-BECE-6674D3A79F9F}"/>
          </ac:spMkLst>
        </pc:spChg>
      </pc:sldChg>
      <pc:sldChg chg="modSp ord modNotes">
        <pc:chgData name="" userId="" providerId="" clId="Web-{2A62DB12-487B-420F-97E7-0B1DCF56D9E3}" dt="2019-07-20T13:16:28.022" v="3976"/>
        <pc:sldMkLst>
          <pc:docMk/>
          <pc:sldMk cId="4170514966" sldId="341"/>
        </pc:sldMkLst>
        <pc:spChg chg="mod">
          <ac:chgData name="" userId="" providerId="" clId="Web-{2A62DB12-487B-420F-97E7-0B1DCF56D9E3}" dt="2019-07-20T13:08:05.728" v="3892" actId="20577"/>
          <ac:spMkLst>
            <pc:docMk/>
            <pc:sldMk cId="4170514966" sldId="341"/>
            <ac:spMk id="8" creationId="{6E1B516D-2F79-4E20-BECE-6674D3A79F9F}"/>
          </ac:spMkLst>
        </pc:spChg>
      </pc:sldChg>
      <pc:sldChg chg="modSp ord modNotes">
        <pc:chgData name="" userId="" providerId="" clId="Web-{2A62DB12-487B-420F-97E7-0B1DCF56D9E3}" dt="2019-07-20T13:18:25.131" v="4054"/>
        <pc:sldMkLst>
          <pc:docMk/>
          <pc:sldMk cId="1541572984" sldId="342"/>
        </pc:sldMkLst>
        <pc:spChg chg="mod">
          <ac:chgData name="" userId="" providerId="" clId="Web-{2A62DB12-487B-420F-97E7-0B1DCF56D9E3}" dt="2019-07-20T13:08:30.572" v="3895" actId="20577"/>
          <ac:spMkLst>
            <pc:docMk/>
            <pc:sldMk cId="1541572984" sldId="342"/>
            <ac:spMk id="8" creationId="{6E1B516D-2F79-4E20-BECE-6674D3A79F9F}"/>
          </ac:spMkLst>
        </pc:spChg>
      </pc:sldChg>
      <pc:sldChg chg="modNotes">
        <pc:chgData name="" userId="" providerId="" clId="Web-{2A62DB12-487B-420F-97E7-0B1DCF56D9E3}" dt="2019-07-20T13:26:14.253" v="4284"/>
        <pc:sldMkLst>
          <pc:docMk/>
          <pc:sldMk cId="3013613614" sldId="343"/>
        </pc:sldMkLst>
      </pc:sldChg>
      <pc:sldChg chg="modNotes">
        <pc:chgData name="" userId="" providerId="" clId="Web-{2A62DB12-487B-420F-97E7-0B1DCF56D9E3}" dt="2019-07-20T13:30:54.376" v="4435"/>
        <pc:sldMkLst>
          <pc:docMk/>
          <pc:sldMk cId="258984795" sldId="344"/>
        </pc:sldMkLst>
      </pc:sldChg>
      <pc:sldChg chg="modNotes">
        <pc:chgData name="" userId="" providerId="" clId="Web-{2A62DB12-487B-420F-97E7-0B1DCF56D9E3}" dt="2019-07-20T13:27:58.143" v="4340"/>
        <pc:sldMkLst>
          <pc:docMk/>
          <pc:sldMk cId="839203736" sldId="345"/>
        </pc:sldMkLst>
      </pc:sldChg>
      <pc:sldChg chg="modNotes">
        <pc:chgData name="" userId="" providerId="" clId="Web-{2A62DB12-487B-420F-97E7-0B1DCF56D9E3}" dt="2019-07-20T13:29:02.705" v="4384"/>
        <pc:sldMkLst>
          <pc:docMk/>
          <pc:sldMk cId="3386433369" sldId="346"/>
        </pc:sldMkLst>
      </pc:sldChg>
      <pc:sldChg chg="modSp">
        <pc:chgData name="" userId="" providerId="" clId="Web-{2A62DB12-487B-420F-97E7-0B1DCF56D9E3}" dt="2019-07-20T10:44:45.808" v="694" actId="20577"/>
        <pc:sldMkLst>
          <pc:docMk/>
          <pc:sldMk cId="2659627474" sldId="347"/>
        </pc:sldMkLst>
        <pc:spChg chg="mod">
          <ac:chgData name="" userId="" providerId="" clId="Web-{2A62DB12-487B-420F-97E7-0B1DCF56D9E3}" dt="2019-07-20T10:44:45.808" v="694" actId="20577"/>
          <ac:spMkLst>
            <pc:docMk/>
            <pc:sldMk cId="2659627474" sldId="347"/>
            <ac:spMk id="8" creationId="{6E1B516D-2F79-4E20-BECE-6674D3A79F9F}"/>
          </ac:spMkLst>
        </pc:spChg>
      </pc:sldChg>
      <pc:sldChg chg="modSp modNotes">
        <pc:chgData name="" userId="" providerId="" clId="Web-{2A62DB12-487B-420F-97E7-0B1DCF56D9E3}" dt="2019-07-20T11:23:08.060" v="1341"/>
        <pc:sldMkLst>
          <pc:docMk/>
          <pc:sldMk cId="1548466193" sldId="348"/>
        </pc:sldMkLst>
        <pc:spChg chg="mod">
          <ac:chgData name="" userId="" providerId="" clId="Web-{2A62DB12-487B-420F-97E7-0B1DCF56D9E3}" dt="2019-07-20T11:22:36.435" v="1331" actId="20577"/>
          <ac:spMkLst>
            <pc:docMk/>
            <pc:sldMk cId="1548466193" sldId="348"/>
            <ac:spMk id="15" creationId="{ED870F64-B4C1-495D-8C2A-8FD192458997}"/>
          </ac:spMkLst>
        </pc:spChg>
      </pc:sldChg>
      <pc:sldChg chg="addSp delSp modSp add replId modNotes">
        <pc:chgData name="" userId="" providerId="" clId="Web-{2A62DB12-487B-420F-97E7-0B1DCF56D9E3}" dt="2019-07-20T12:03:26.331" v="2260"/>
        <pc:sldMkLst>
          <pc:docMk/>
          <pc:sldMk cId="4106885337" sldId="349"/>
        </pc:sldMkLst>
        <pc:spChg chg="del">
          <ac:chgData name="" userId="" providerId="" clId="Web-{2A62DB12-487B-420F-97E7-0B1DCF56D9E3}" dt="2019-07-20T09:03:53.159" v="77"/>
          <ac:spMkLst>
            <pc:docMk/>
            <pc:sldMk cId="4106885337" sldId="349"/>
            <ac:spMk id="5" creationId="{F2365883-58D8-4AC1-BA4D-34A790D08847}"/>
          </ac:spMkLst>
        </pc:spChg>
        <pc:spChg chg="add del mod">
          <ac:chgData name="" userId="" providerId="" clId="Web-{2A62DB12-487B-420F-97E7-0B1DCF56D9E3}" dt="2019-07-20T09:04:06.408" v="84"/>
          <ac:spMkLst>
            <pc:docMk/>
            <pc:sldMk cId="4106885337" sldId="349"/>
            <ac:spMk id="8" creationId="{090FB286-292B-4E4A-9B12-ED7F823CECF3}"/>
          </ac:spMkLst>
        </pc:spChg>
        <pc:picChg chg="mod">
          <ac:chgData name="" userId="" providerId="" clId="Web-{2A62DB12-487B-420F-97E7-0B1DCF56D9E3}" dt="2019-07-20T09:14:25.762" v="106" actId="1076"/>
          <ac:picMkLst>
            <pc:docMk/>
            <pc:sldMk cId="4106885337" sldId="349"/>
            <ac:picMk id="3" creationId="{96ABD4AD-7682-4242-93CD-545DE0E491E2}"/>
          </ac:picMkLst>
        </pc:picChg>
        <pc:picChg chg="del mod">
          <ac:chgData name="" userId="" providerId="" clId="Web-{2A62DB12-487B-420F-97E7-0B1DCF56D9E3}" dt="2019-07-20T09:14:08.387" v="100"/>
          <ac:picMkLst>
            <pc:docMk/>
            <pc:sldMk cId="4106885337" sldId="349"/>
            <ac:picMk id="7" creationId="{679C0C6C-12A8-4C3B-BA4E-EAAD8DEFE9D5}"/>
          </ac:picMkLst>
        </pc:picChg>
        <pc:picChg chg="mod">
          <ac:chgData name="" userId="" providerId="" clId="Web-{2A62DB12-487B-420F-97E7-0B1DCF56D9E3}" dt="2019-07-20T09:14:25.840" v="107" actId="1076"/>
          <ac:picMkLst>
            <pc:docMk/>
            <pc:sldMk cId="4106885337" sldId="349"/>
            <ac:picMk id="9" creationId="{CC110E20-B949-4531-A74A-4133E9CF05A6}"/>
          </ac:picMkLst>
        </pc:picChg>
        <pc:picChg chg="add mod">
          <ac:chgData name="" userId="" providerId="" clId="Web-{2A62DB12-487B-420F-97E7-0B1DCF56D9E3}" dt="2019-07-20T09:14:25.903" v="108" actId="1076"/>
          <ac:picMkLst>
            <pc:docMk/>
            <pc:sldMk cId="4106885337" sldId="349"/>
            <ac:picMk id="12" creationId="{20F508CC-E826-41FF-BFA1-8D2ADB2FD2B3}"/>
          </ac:picMkLst>
        </pc:picChg>
      </pc:sldChg>
      <pc:sldChg chg="add del replId">
        <pc:chgData name="" userId="" providerId="" clId="Web-{2A62DB12-487B-420F-97E7-0B1DCF56D9E3}" dt="2019-07-20T09:32:19.592" v="164"/>
        <pc:sldMkLst>
          <pc:docMk/>
          <pc:sldMk cId="2433731299" sldId="350"/>
        </pc:sldMkLst>
      </pc:sldChg>
      <pc:sldChg chg="addSp delSp modSp add replId modNotes">
        <pc:chgData name="" userId="" providerId="" clId="Web-{2A62DB12-487B-420F-97E7-0B1DCF56D9E3}" dt="2019-07-20T12:28:53.686" v="2761"/>
        <pc:sldMkLst>
          <pc:docMk/>
          <pc:sldMk cId="3771498187" sldId="350"/>
        </pc:sldMkLst>
        <pc:spChg chg="del">
          <ac:chgData name="" userId="" providerId="" clId="Web-{2A62DB12-487B-420F-97E7-0B1DCF56D9E3}" dt="2019-07-20T09:53:44.877" v="245"/>
          <ac:spMkLst>
            <pc:docMk/>
            <pc:sldMk cId="3771498187" sldId="350"/>
            <ac:spMk id="5" creationId="{F2365883-58D8-4AC1-BA4D-34A790D08847}"/>
          </ac:spMkLst>
        </pc:spChg>
        <pc:spChg chg="add del mod">
          <ac:chgData name="" userId="" providerId="" clId="Web-{2A62DB12-487B-420F-97E7-0B1DCF56D9E3}" dt="2019-07-20T09:54:09.611" v="254"/>
          <ac:spMkLst>
            <pc:docMk/>
            <pc:sldMk cId="3771498187" sldId="350"/>
            <ac:spMk id="9" creationId="{87197304-8141-45F1-AEC4-BB97AFB9860F}"/>
          </ac:spMkLst>
        </pc:spChg>
        <pc:picChg chg="mod">
          <ac:chgData name="" userId="" providerId="" clId="Web-{2A62DB12-487B-420F-97E7-0B1DCF56D9E3}" dt="2019-07-20T09:54:23.142" v="258" actId="1076"/>
          <ac:picMkLst>
            <pc:docMk/>
            <pc:sldMk cId="3771498187" sldId="350"/>
            <ac:picMk id="3" creationId="{8D7D54DB-090C-4D50-AF4E-285DC9FCFB9F}"/>
          </ac:picMkLst>
        </pc:picChg>
        <pc:picChg chg="mod">
          <ac:chgData name="" userId="" providerId="" clId="Web-{2A62DB12-487B-420F-97E7-0B1DCF56D9E3}" dt="2019-07-20T09:54:23.126" v="257" actId="1076"/>
          <ac:picMkLst>
            <pc:docMk/>
            <pc:sldMk cId="3771498187" sldId="350"/>
            <ac:picMk id="7" creationId="{9BFDAC72-275B-4DD3-B029-01969355CD5D}"/>
          </ac:picMkLst>
        </pc:picChg>
      </pc:sldChg>
      <pc:sldChg chg="addSp delSp modSp add del replId">
        <pc:chgData name="" userId="" providerId="" clId="Web-{2A62DB12-487B-420F-97E7-0B1DCF56D9E3}" dt="2019-07-20T10:42:21.466" v="659"/>
        <pc:sldMkLst>
          <pc:docMk/>
          <pc:sldMk cId="438957444" sldId="351"/>
        </pc:sldMkLst>
        <pc:spChg chg="del">
          <ac:chgData name="" userId="" providerId="" clId="Web-{2A62DB12-487B-420F-97E7-0B1DCF56D9E3}" dt="2019-07-20T10:38:57.734" v="593"/>
          <ac:spMkLst>
            <pc:docMk/>
            <pc:sldMk cId="438957444" sldId="351"/>
            <ac:spMk id="2" creationId="{00000000-0000-0000-0000-000000000000}"/>
          </ac:spMkLst>
        </pc:spChg>
        <pc:spChg chg="del">
          <ac:chgData name="" userId="" providerId="" clId="Web-{2A62DB12-487B-420F-97E7-0B1DCF56D9E3}" dt="2019-07-20T10:38:57.734" v="592"/>
          <ac:spMkLst>
            <pc:docMk/>
            <pc:sldMk cId="438957444" sldId="351"/>
            <ac:spMk id="5" creationId="{F2365883-58D8-4AC1-BA4D-34A790D08847}"/>
          </ac:spMkLst>
        </pc:spChg>
        <pc:spChg chg="del">
          <ac:chgData name="" userId="" providerId="" clId="Web-{2A62DB12-487B-420F-97E7-0B1DCF56D9E3}" dt="2019-07-20T10:38:57.719" v="590"/>
          <ac:spMkLst>
            <pc:docMk/>
            <pc:sldMk cId="438957444" sldId="351"/>
            <ac:spMk id="6" creationId="{6635EBC8-0830-45D2-837B-42B79081B47D}"/>
          </ac:spMkLst>
        </pc:spChg>
        <pc:spChg chg="add del mod">
          <ac:chgData name="" userId="" providerId="" clId="Web-{2A62DB12-487B-420F-97E7-0B1DCF56D9E3}" dt="2019-07-20T10:39:21.578" v="597"/>
          <ac:spMkLst>
            <pc:docMk/>
            <pc:sldMk cId="438957444" sldId="351"/>
            <ac:spMk id="7" creationId="{8DE16334-4D4C-4166-B4C5-39A768CD9BB0}"/>
          </ac:spMkLst>
        </pc:spChg>
        <pc:spChg chg="del">
          <ac:chgData name="" userId="" providerId="" clId="Web-{2A62DB12-487B-420F-97E7-0B1DCF56D9E3}" dt="2019-07-20T10:38:57.719" v="588"/>
          <ac:spMkLst>
            <pc:docMk/>
            <pc:sldMk cId="438957444" sldId="351"/>
            <ac:spMk id="12" creationId="{A2B84A8A-ECAA-463F-85B8-5EF2E62E8E5C}"/>
          </ac:spMkLst>
        </pc:spChg>
        <pc:spChg chg="del">
          <ac:chgData name="" userId="" providerId="" clId="Web-{2A62DB12-487B-420F-97E7-0B1DCF56D9E3}" dt="2019-07-20T10:38:57.719" v="587"/>
          <ac:spMkLst>
            <pc:docMk/>
            <pc:sldMk cId="438957444" sldId="351"/>
            <ac:spMk id="13" creationId="{0B8807FB-F806-46B1-8EC9-3C7E370E04DE}"/>
          </ac:spMkLst>
        </pc:spChg>
        <pc:spChg chg="del">
          <ac:chgData name="" userId="" providerId="" clId="Web-{2A62DB12-487B-420F-97E7-0B1DCF56D9E3}" dt="2019-07-20T10:38:57.719" v="586"/>
          <ac:spMkLst>
            <pc:docMk/>
            <pc:sldMk cId="438957444" sldId="351"/>
            <ac:spMk id="14" creationId="{9AB50F0D-3FFC-4C79-A78D-8B835BA1E6D8}"/>
          </ac:spMkLst>
        </pc:spChg>
        <pc:spChg chg="add del mod">
          <ac:chgData name="" userId="" providerId="" clId="Web-{2A62DB12-487B-420F-97E7-0B1DCF56D9E3}" dt="2019-07-20T10:39:22.968" v="598"/>
          <ac:spMkLst>
            <pc:docMk/>
            <pc:sldMk cId="438957444" sldId="351"/>
            <ac:spMk id="16" creationId="{0CA0ADB4-2854-49D0-92A9-F98137368283}"/>
          </ac:spMkLst>
        </pc:spChg>
        <pc:spChg chg="del">
          <ac:chgData name="" userId="" providerId="" clId="Web-{2A62DB12-487B-420F-97E7-0B1DCF56D9E3}" dt="2019-07-20T10:38:57.719" v="584"/>
          <ac:spMkLst>
            <pc:docMk/>
            <pc:sldMk cId="438957444" sldId="351"/>
            <ac:spMk id="17" creationId="{D2886FB9-E7C1-47FF-ABB1-7BA554037215}"/>
          </ac:spMkLst>
        </pc:spChg>
        <pc:spChg chg="del">
          <ac:chgData name="" userId="" providerId="" clId="Web-{2A62DB12-487B-420F-97E7-0B1DCF56D9E3}" dt="2019-07-20T10:38:57.719" v="583"/>
          <ac:spMkLst>
            <pc:docMk/>
            <pc:sldMk cId="438957444" sldId="351"/>
            <ac:spMk id="18" creationId="{92E2F2D2-9685-4007-B1B5-7676B8415898}"/>
          </ac:spMkLst>
        </pc:spChg>
        <pc:spChg chg="add mod">
          <ac:chgData name="" userId="" providerId="" clId="Web-{2A62DB12-487B-420F-97E7-0B1DCF56D9E3}" dt="2019-07-20T10:40:28.827" v="611" actId="1076"/>
          <ac:spMkLst>
            <pc:docMk/>
            <pc:sldMk cId="438957444" sldId="351"/>
            <ac:spMk id="21" creationId="{0EA91FF9-677F-47EF-81CA-3FE32E73949C}"/>
          </ac:spMkLst>
        </pc:spChg>
        <pc:picChg chg="del">
          <ac:chgData name="" userId="" providerId="" clId="Web-{2A62DB12-487B-420F-97E7-0B1DCF56D9E3}" dt="2019-07-20T10:38:57.719" v="589"/>
          <ac:picMkLst>
            <pc:docMk/>
            <pc:sldMk cId="438957444" sldId="351"/>
            <ac:picMk id="8" creationId="{8C51A86C-2CB0-45B8-A254-030637DBEDF3}"/>
          </ac:picMkLst>
        </pc:picChg>
        <pc:picChg chg="del">
          <ac:chgData name="" userId="" providerId="" clId="Web-{2A62DB12-487B-420F-97E7-0B1DCF56D9E3}" dt="2019-07-20T10:38:57.719" v="591"/>
          <ac:picMkLst>
            <pc:docMk/>
            <pc:sldMk cId="438957444" sldId="351"/>
            <ac:picMk id="9" creationId="{89FB8F64-293E-489E-89E7-6DF6E92FBEB7}"/>
          </ac:picMkLst>
        </pc:picChg>
        <pc:picChg chg="del">
          <ac:chgData name="" userId="" providerId="" clId="Web-{2A62DB12-487B-420F-97E7-0B1DCF56D9E3}" dt="2019-07-20T10:38:57.719" v="585"/>
          <ac:picMkLst>
            <pc:docMk/>
            <pc:sldMk cId="438957444" sldId="351"/>
            <ac:picMk id="15" creationId="{DE7ECF60-20C8-4BA1-846F-BD6A0FF9208C}"/>
          </ac:picMkLst>
        </pc:picChg>
        <pc:picChg chg="add del mod">
          <ac:chgData name="" userId="" providerId="" clId="Web-{2A62DB12-487B-420F-97E7-0B1DCF56D9E3}" dt="2019-07-20T10:40:33.249" v="612"/>
          <ac:picMkLst>
            <pc:docMk/>
            <pc:sldMk cId="438957444" sldId="351"/>
            <ac:picMk id="19" creationId="{092D5E4A-34A0-48CF-A5B7-5BAD25C11DC0}"/>
          </ac:picMkLst>
        </pc:picChg>
      </pc:sldChg>
      <pc:sldChg chg="add del replId">
        <pc:chgData name="" userId="" providerId="" clId="Web-{2A62DB12-487B-420F-97E7-0B1DCF56D9E3}" dt="2019-07-20T10:38:46.969" v="581"/>
        <pc:sldMkLst>
          <pc:docMk/>
          <pc:sldMk cId="2762495053" sldId="351"/>
        </pc:sldMkLst>
      </pc:sldChg>
      <pc:sldChg chg="addSp delSp modSp add del replId">
        <pc:chgData name="" userId="" providerId="" clId="Web-{2A62DB12-487B-420F-97E7-0B1DCF56D9E3}" dt="2019-07-20T09:49:51.380" v="214"/>
        <pc:sldMkLst>
          <pc:docMk/>
          <pc:sldMk cId="3906876288" sldId="351"/>
        </pc:sldMkLst>
        <pc:spChg chg="mod">
          <ac:chgData name="" userId="" providerId="" clId="Web-{2A62DB12-487B-420F-97E7-0B1DCF56D9E3}" dt="2019-07-20T09:49:35.958" v="209" actId="20577"/>
          <ac:spMkLst>
            <pc:docMk/>
            <pc:sldMk cId="3906876288" sldId="351"/>
            <ac:spMk id="5" creationId="{F2365883-58D8-4AC1-BA4D-34A790D08847}"/>
          </ac:spMkLst>
        </pc:spChg>
        <pc:spChg chg="add mod">
          <ac:chgData name="" userId="" providerId="" clId="Web-{2A62DB12-487B-420F-97E7-0B1DCF56D9E3}" dt="2019-07-20T09:47:15.600" v="187" actId="1076"/>
          <ac:spMkLst>
            <pc:docMk/>
            <pc:sldMk cId="3906876288" sldId="351"/>
            <ac:spMk id="11" creationId="{F1E44964-DE8F-4DBF-BBDE-D03C303ADD36}"/>
          </ac:spMkLst>
        </pc:spChg>
        <pc:spChg chg="add mod">
          <ac:chgData name="" userId="" providerId="" clId="Web-{2A62DB12-487B-420F-97E7-0B1DCF56D9E3}" dt="2019-07-20T09:47:15.600" v="188" actId="1076"/>
          <ac:spMkLst>
            <pc:docMk/>
            <pc:sldMk cId="3906876288" sldId="351"/>
            <ac:spMk id="12" creationId="{2F586092-3B6C-4F6C-94D0-B42176AE12A2}"/>
          </ac:spMkLst>
        </pc:spChg>
        <pc:spChg chg="add mod">
          <ac:chgData name="" userId="" providerId="" clId="Web-{2A62DB12-487B-420F-97E7-0B1DCF56D9E3}" dt="2019-07-20T09:48:07.521" v="205" actId="20577"/>
          <ac:spMkLst>
            <pc:docMk/>
            <pc:sldMk cId="3906876288" sldId="351"/>
            <ac:spMk id="14" creationId="{082DCF03-FA0A-49A0-B751-FD078630B7A9}"/>
          </ac:spMkLst>
        </pc:spChg>
        <pc:picChg chg="del">
          <ac:chgData name="" userId="" providerId="" clId="Web-{2A62DB12-487B-420F-97E7-0B1DCF56D9E3}" dt="2019-07-20T09:29:31.954" v="144"/>
          <ac:picMkLst>
            <pc:docMk/>
            <pc:sldMk cId="3906876288" sldId="351"/>
            <ac:picMk id="3" creationId="{869EC3A8-ACC3-494E-84A8-3C7C2CEE5FDA}"/>
          </ac:picMkLst>
        </pc:picChg>
        <pc:picChg chg="add del mod modCrop">
          <ac:chgData name="" userId="" providerId="" clId="Web-{2A62DB12-487B-420F-97E7-0B1DCF56D9E3}" dt="2019-07-20T09:49:30.114" v="208"/>
          <ac:picMkLst>
            <pc:docMk/>
            <pc:sldMk cId="3906876288" sldId="351"/>
            <ac:picMk id="6" creationId="{C4BF33C1-CFEE-4D46-90D4-7591D829CD1D}"/>
          </ac:picMkLst>
        </pc:picChg>
        <pc:picChg chg="del">
          <ac:chgData name="" userId="" providerId="" clId="Web-{2A62DB12-487B-420F-97E7-0B1DCF56D9E3}" dt="2019-07-20T09:29:31.313" v="143"/>
          <ac:picMkLst>
            <pc:docMk/>
            <pc:sldMk cId="3906876288" sldId="351"/>
            <ac:picMk id="7" creationId="{8BE3430E-65DA-421F-BB24-FEA79F25BD13}"/>
          </ac:picMkLst>
        </pc:picChg>
        <pc:picChg chg="del">
          <ac:chgData name="" userId="" providerId="" clId="Web-{2A62DB12-487B-420F-97E7-0B1DCF56D9E3}" dt="2019-07-20T09:29:30.547" v="142"/>
          <ac:picMkLst>
            <pc:docMk/>
            <pc:sldMk cId="3906876288" sldId="351"/>
            <ac:picMk id="9" creationId="{16D9B256-CFDE-4687-BA85-631A99AF400D}"/>
          </ac:picMkLst>
        </pc:picChg>
      </pc:sldChg>
      <pc:sldChg chg="add del ord replId">
        <pc:chgData name="" userId="" providerId="" clId="Web-{2A62DB12-487B-420F-97E7-0B1DCF56D9E3}" dt="2019-07-20T10:40:02.390" v="605"/>
        <pc:sldMkLst>
          <pc:docMk/>
          <pc:sldMk cId="2576410788" sldId="352"/>
        </pc:sldMkLst>
      </pc:sldChg>
      <pc:sldChg chg="addSp delSp modSp add ord replId modNotes">
        <pc:chgData name="" userId="" providerId="" clId="Web-{2A62DB12-487B-420F-97E7-0B1DCF56D9E3}" dt="2019-07-20T12:55:02.374" v="3542"/>
        <pc:sldMkLst>
          <pc:docMk/>
          <pc:sldMk cId="2900116101" sldId="352"/>
        </pc:sldMkLst>
        <pc:spChg chg="mod">
          <ac:chgData name="" userId="" providerId="" clId="Web-{2A62DB12-487B-420F-97E7-0B1DCF56D9E3}" dt="2019-07-20T10:42:19.810" v="658" actId="20577"/>
          <ac:spMkLst>
            <pc:docMk/>
            <pc:sldMk cId="2900116101" sldId="352"/>
            <ac:spMk id="5" creationId="{F2365883-58D8-4AC1-BA4D-34A790D08847}"/>
          </ac:spMkLst>
        </pc:spChg>
        <pc:spChg chg="add del mod">
          <ac:chgData name="" userId="" providerId="" clId="Web-{2A62DB12-487B-420F-97E7-0B1DCF56D9E3}" dt="2019-07-20T10:43:22.247" v="687"/>
          <ac:spMkLst>
            <pc:docMk/>
            <pc:sldMk cId="2900116101" sldId="352"/>
            <ac:spMk id="9" creationId="{A3959A2C-3469-4969-BB86-FFC8487DDB8F}"/>
          </ac:spMkLst>
        </pc:spChg>
        <pc:picChg chg="del">
          <ac:chgData name="" userId="" providerId="" clId="Web-{2A62DB12-487B-420F-97E7-0B1DCF56D9E3}" dt="2019-07-20T10:40:34.858" v="613"/>
          <ac:picMkLst>
            <pc:docMk/>
            <pc:sldMk cId="2900116101" sldId="352"/>
            <ac:picMk id="3" creationId="{FDAC09AE-56AA-42CB-9FEC-728FD9598677}"/>
          </ac:picMkLst>
        </pc:picChg>
        <pc:picChg chg="add mod">
          <ac:chgData name="" userId="" providerId="" clId="Web-{2A62DB12-487B-420F-97E7-0B1DCF56D9E3}" dt="2019-07-20T10:40:40.842" v="617" actId="1076"/>
          <ac:picMkLst>
            <pc:docMk/>
            <pc:sldMk cId="2900116101" sldId="352"/>
            <ac:picMk id="7" creationId="{4AA7A0CE-D3C8-489E-8B48-DB7C18FC6F21}"/>
          </ac:picMkLst>
        </pc:picChg>
      </pc:sldChg>
    </pc:docChg>
  </pc:docChgLst>
  <pc:docChgLst>
    <pc:chgData clId="Web-{A63C5DA4-F5C7-4A7C-B197-2D9FD8971FCA}"/>
    <pc:docChg chg="modSld">
      <pc:chgData name="" userId="" providerId="" clId="Web-{A63C5DA4-F5C7-4A7C-B197-2D9FD8971FCA}" dt="2019-07-20T22:40:58.901" v="37" actId="20577"/>
      <pc:docMkLst>
        <pc:docMk/>
      </pc:docMkLst>
      <pc:sldChg chg="modSp">
        <pc:chgData name="" userId="" providerId="" clId="Web-{A63C5DA4-F5C7-4A7C-B197-2D9FD8971FCA}" dt="2019-07-20T22:38:45.885" v="3" actId="20577"/>
        <pc:sldMkLst>
          <pc:docMk/>
          <pc:sldMk cId="1358839925" sldId="316"/>
        </pc:sldMkLst>
        <pc:spChg chg="mod">
          <ac:chgData name="" userId="" providerId="" clId="Web-{A63C5DA4-F5C7-4A7C-B197-2D9FD8971FCA}" dt="2019-07-20T22:38:45.885" v="3" actId="20577"/>
          <ac:spMkLst>
            <pc:docMk/>
            <pc:sldMk cId="1358839925" sldId="316"/>
            <ac:spMk id="5" creationId="{F2365883-58D8-4AC1-BA4D-34A790D08847}"/>
          </ac:spMkLst>
        </pc:spChg>
      </pc:sldChg>
      <pc:sldChg chg="modSp">
        <pc:chgData name="" userId="" providerId="" clId="Web-{A63C5DA4-F5C7-4A7C-B197-2D9FD8971FCA}" dt="2019-07-20T22:39:06.510" v="7" actId="20577"/>
        <pc:sldMkLst>
          <pc:docMk/>
          <pc:sldMk cId="2701581492" sldId="317"/>
        </pc:sldMkLst>
        <pc:spChg chg="mod">
          <ac:chgData name="" userId="" providerId="" clId="Web-{A63C5DA4-F5C7-4A7C-B197-2D9FD8971FCA}" dt="2019-07-20T22:39:06.510" v="7" actId="20577"/>
          <ac:spMkLst>
            <pc:docMk/>
            <pc:sldMk cId="2701581492" sldId="317"/>
            <ac:spMk id="13" creationId="{A85D75AE-9F6B-4FA8-AFCF-77E948D3BE0B}"/>
          </ac:spMkLst>
        </pc:spChg>
      </pc:sldChg>
      <pc:sldChg chg="modSp">
        <pc:chgData name="" userId="" providerId="" clId="Web-{A63C5DA4-F5C7-4A7C-B197-2D9FD8971FCA}" dt="2019-07-20T22:38:58.557" v="6" actId="1076"/>
        <pc:sldMkLst>
          <pc:docMk/>
          <pc:sldMk cId="1670586108" sldId="321"/>
        </pc:sldMkLst>
        <pc:spChg chg="mod">
          <ac:chgData name="" userId="" providerId="" clId="Web-{A63C5DA4-F5C7-4A7C-B197-2D9FD8971FCA}" dt="2019-07-20T22:38:55.104" v="5" actId="20577"/>
          <ac:spMkLst>
            <pc:docMk/>
            <pc:sldMk cId="1670586108" sldId="321"/>
            <ac:spMk id="7" creationId="{7EAC9172-61D9-2A42-9185-3E3280A55CBB}"/>
          </ac:spMkLst>
        </pc:spChg>
        <pc:picChg chg="mod">
          <ac:chgData name="" userId="" providerId="" clId="Web-{A63C5DA4-F5C7-4A7C-B197-2D9FD8971FCA}" dt="2019-07-20T22:38:58.557" v="6" actId="1076"/>
          <ac:picMkLst>
            <pc:docMk/>
            <pc:sldMk cId="1670586108" sldId="321"/>
            <ac:picMk id="3" creationId="{0E597D62-044E-4593-94EA-90700B67192D}"/>
          </ac:picMkLst>
        </pc:picChg>
      </pc:sldChg>
      <pc:sldChg chg="modSp">
        <pc:chgData name="" userId="" providerId="" clId="Web-{A63C5DA4-F5C7-4A7C-B197-2D9FD8971FCA}" dt="2019-07-20T22:40:58.901" v="37" actId="20577"/>
        <pc:sldMkLst>
          <pc:docMk/>
          <pc:sldMk cId="2106864223" sldId="332"/>
        </pc:sldMkLst>
        <pc:spChg chg="mod">
          <ac:chgData name="" userId="" providerId="" clId="Web-{A63C5DA4-F5C7-4A7C-B197-2D9FD8971FCA}" dt="2019-07-20T22:40:58.901" v="37" actId="20577"/>
          <ac:spMkLst>
            <pc:docMk/>
            <pc:sldMk cId="2106864223" sldId="332"/>
            <ac:spMk id="5" creationId="{F2365883-58D8-4AC1-BA4D-34A790D08847}"/>
          </ac:spMkLst>
        </pc:spChg>
      </pc:sldChg>
    </pc:docChg>
  </pc:docChgLst>
  <pc:docChgLst>
    <pc:chgData clId="Web-{3E6D414F-ADA0-4D24-A0D8-8965E54AF111}"/>
    <pc:docChg chg="modSld">
      <pc:chgData name="" userId="" providerId="" clId="Web-{3E6D414F-ADA0-4D24-A0D8-8965E54AF111}" dt="2019-07-12T13:59:07.410" v="20"/>
      <pc:docMkLst>
        <pc:docMk/>
      </pc:docMkLst>
      <pc:sldChg chg="delSp modSp">
        <pc:chgData name="" userId="" providerId="" clId="Web-{3E6D414F-ADA0-4D24-A0D8-8965E54AF111}" dt="2019-07-12T13:54:34.276" v="3" actId="20577"/>
        <pc:sldMkLst>
          <pc:docMk/>
          <pc:sldMk cId="3903285247" sldId="310"/>
        </pc:sldMkLst>
        <pc:spChg chg="del">
          <ac:chgData name="" userId="" providerId="" clId="Web-{3E6D414F-ADA0-4D24-A0D8-8965E54AF111}" dt="2019-07-12T13:54:29.714" v="2"/>
          <ac:spMkLst>
            <pc:docMk/>
            <pc:sldMk cId="3903285247" sldId="310"/>
            <ac:spMk id="4" creationId="{E27A0ED9-FE29-4A2C-900D-3D7ED2B0823E}"/>
          </ac:spMkLst>
        </pc:spChg>
        <pc:spChg chg="mod">
          <ac:chgData name="" userId="" providerId="" clId="Web-{3E6D414F-ADA0-4D24-A0D8-8965E54AF111}" dt="2019-07-12T13:54:34.276" v="3" actId="20577"/>
          <ac:spMkLst>
            <pc:docMk/>
            <pc:sldMk cId="3903285247" sldId="310"/>
            <ac:spMk id="13" creationId="{5827A428-7141-BC4B-878F-9DF92D22D615}"/>
          </ac:spMkLst>
        </pc:spChg>
      </pc:sldChg>
      <pc:sldChg chg="delSp">
        <pc:chgData name="" userId="" providerId="" clId="Web-{3E6D414F-ADA0-4D24-A0D8-8965E54AF111}" dt="2019-07-12T13:59:02.460" v="19"/>
        <pc:sldMkLst>
          <pc:docMk/>
          <pc:sldMk cId="1358839925" sldId="316"/>
        </pc:sldMkLst>
        <pc:spChg chg="del">
          <ac:chgData name="" userId="" providerId="" clId="Web-{3E6D414F-ADA0-4D24-A0D8-8965E54AF111}" dt="2019-07-12T13:59:02.460" v="19"/>
          <ac:spMkLst>
            <pc:docMk/>
            <pc:sldMk cId="1358839925" sldId="316"/>
            <ac:spMk id="6" creationId="{388E8A48-3CE1-574C-B388-19B5BE1CA43B}"/>
          </ac:spMkLst>
        </pc:spChg>
      </pc:sldChg>
      <pc:sldChg chg="delSp modSp">
        <pc:chgData name="" userId="" providerId="" clId="Web-{3E6D414F-ADA0-4D24-A0D8-8965E54AF111}" dt="2019-07-12T13:59:07.410" v="20"/>
        <pc:sldMkLst>
          <pc:docMk/>
          <pc:sldMk cId="2701581492" sldId="317"/>
        </pc:sldMkLst>
        <pc:spChg chg="mod">
          <ac:chgData name="" userId="" providerId="" clId="Web-{3E6D414F-ADA0-4D24-A0D8-8965E54AF111}" dt="2019-07-12T13:55:07.402" v="4" actId="14100"/>
          <ac:spMkLst>
            <pc:docMk/>
            <pc:sldMk cId="2701581492" sldId="317"/>
            <ac:spMk id="2" creationId="{00000000-0000-0000-0000-000000000000}"/>
          </ac:spMkLst>
        </pc:spChg>
        <pc:spChg chg="del">
          <ac:chgData name="" userId="" providerId="" clId="Web-{3E6D414F-ADA0-4D24-A0D8-8965E54AF111}" dt="2019-07-12T13:59:07.410" v="20"/>
          <ac:spMkLst>
            <pc:docMk/>
            <pc:sldMk cId="2701581492" sldId="317"/>
            <ac:spMk id="5" creationId="{6BF9BF51-B4CA-40BE-AA5A-C121D13376E3}"/>
          </ac:spMkLst>
        </pc:spChg>
      </pc:sldChg>
      <pc:sldChg chg="delSp modSp">
        <pc:chgData name="" userId="" providerId="" clId="Web-{3E6D414F-ADA0-4D24-A0D8-8965E54AF111}" dt="2019-07-12T13:58:14.127" v="14"/>
        <pc:sldMkLst>
          <pc:docMk/>
          <pc:sldMk cId="2233569022" sldId="318"/>
        </pc:sldMkLst>
        <pc:spChg chg="del mod">
          <ac:chgData name="" userId="" providerId="" clId="Web-{3E6D414F-ADA0-4D24-A0D8-8965E54AF111}" dt="2019-07-12T13:58:14.127" v="14"/>
          <ac:spMkLst>
            <pc:docMk/>
            <pc:sldMk cId="2233569022" sldId="318"/>
            <ac:spMk id="3" creationId="{5DFCF760-2050-43EE-B7C4-A2C9371A1589}"/>
          </ac:spMkLst>
        </pc:spChg>
      </pc:sldChg>
      <pc:sldChg chg="delSp modSp">
        <pc:chgData name="" userId="" providerId="" clId="Web-{3E6D414F-ADA0-4D24-A0D8-8965E54AF111}" dt="2019-07-12T13:58:03.440" v="11" actId="20577"/>
        <pc:sldMkLst>
          <pc:docMk/>
          <pc:sldMk cId="651419574" sldId="319"/>
        </pc:sldMkLst>
        <pc:spChg chg="mod">
          <ac:chgData name="" userId="" providerId="" clId="Web-{3E6D414F-ADA0-4D24-A0D8-8965E54AF111}" dt="2019-07-12T13:58:03.440" v="11" actId="20577"/>
          <ac:spMkLst>
            <pc:docMk/>
            <pc:sldMk cId="651419574" sldId="319"/>
            <ac:spMk id="3" creationId="{B8CB1B72-7EBD-4B00-8B81-56C22D0D1823}"/>
          </ac:spMkLst>
        </pc:spChg>
        <pc:spChg chg="del">
          <ac:chgData name="" userId="" providerId="" clId="Web-{3E6D414F-ADA0-4D24-A0D8-8965E54AF111}" dt="2019-07-12T13:57:58.721" v="9"/>
          <ac:spMkLst>
            <pc:docMk/>
            <pc:sldMk cId="651419574" sldId="319"/>
            <ac:spMk id="11" creationId="{FBA79859-4A8E-4132-A326-3A93240E3158}"/>
          </ac:spMkLst>
        </pc:spChg>
      </pc:sldChg>
      <pc:sldChg chg="delSp modSp">
        <pc:chgData name="" userId="" providerId="" clId="Web-{3E6D414F-ADA0-4D24-A0D8-8965E54AF111}" dt="2019-07-12T13:58:23.221" v="17" actId="20577"/>
        <pc:sldMkLst>
          <pc:docMk/>
          <pc:sldMk cId="3040043901" sldId="320"/>
        </pc:sldMkLst>
        <pc:spChg chg="mod">
          <ac:chgData name="" userId="" providerId="" clId="Web-{3E6D414F-ADA0-4D24-A0D8-8965E54AF111}" dt="2019-07-12T13:58:23.221" v="17" actId="20577"/>
          <ac:spMkLst>
            <pc:docMk/>
            <pc:sldMk cId="3040043901" sldId="320"/>
            <ac:spMk id="3" creationId="{1397D3E0-028D-4533-8FB3-6CE83C520945}"/>
          </ac:spMkLst>
        </pc:spChg>
        <pc:spChg chg="del">
          <ac:chgData name="" userId="" providerId="" clId="Web-{3E6D414F-ADA0-4D24-A0D8-8965E54AF111}" dt="2019-07-12T13:58:20.190" v="15"/>
          <ac:spMkLst>
            <pc:docMk/>
            <pc:sldMk cId="3040043901" sldId="320"/>
            <ac:spMk id="13" creationId="{4917F523-0B00-4CAA-9C18-AFEC610BBDDF}"/>
          </ac:spMkLst>
        </pc:spChg>
      </pc:sldChg>
      <pc:sldChg chg="delSp">
        <pc:chgData name="" userId="" providerId="" clId="Web-{3E6D414F-ADA0-4D24-A0D8-8965E54AF111}" dt="2019-07-12T13:58:58.832" v="18"/>
        <pc:sldMkLst>
          <pc:docMk/>
          <pc:sldMk cId="1670586108" sldId="321"/>
        </pc:sldMkLst>
        <pc:spChg chg="del">
          <ac:chgData name="" userId="" providerId="" clId="Web-{3E6D414F-ADA0-4D24-A0D8-8965E54AF111}" dt="2019-07-12T13:58:58.832" v="18"/>
          <ac:spMkLst>
            <pc:docMk/>
            <pc:sldMk cId="1670586108" sldId="321"/>
            <ac:spMk id="6" creationId="{388E8A48-3CE1-574C-B388-19B5BE1CA43B}"/>
          </ac:spMkLst>
        </pc:spChg>
      </pc:sldChg>
      <pc:sldChg chg="modSp">
        <pc:chgData name="" userId="" providerId="" clId="Web-{3E6D414F-ADA0-4D24-A0D8-8965E54AF111}" dt="2019-07-12T13:55:12.199" v="5" actId="14100"/>
        <pc:sldMkLst>
          <pc:docMk/>
          <pc:sldMk cId="2669046937" sldId="323"/>
        </pc:sldMkLst>
        <pc:spChg chg="mod">
          <ac:chgData name="" userId="" providerId="" clId="Web-{3E6D414F-ADA0-4D24-A0D8-8965E54AF111}" dt="2019-07-12T13:55:12.199" v="5" actId="14100"/>
          <ac:spMkLst>
            <pc:docMk/>
            <pc:sldMk cId="2669046937" sldId="323"/>
            <ac:spMk id="2" creationId="{00000000-0000-0000-0000-000000000000}"/>
          </ac:spMkLst>
        </pc:spChg>
      </pc:sldChg>
      <pc:sldChg chg="modSp">
        <pc:chgData name="" userId="" providerId="" clId="Web-{3E6D414F-ADA0-4D24-A0D8-8965E54AF111}" dt="2019-07-12T13:55:16.746" v="6" actId="14100"/>
        <pc:sldMkLst>
          <pc:docMk/>
          <pc:sldMk cId="4012356310" sldId="324"/>
        </pc:sldMkLst>
        <pc:spChg chg="mod">
          <ac:chgData name="" userId="" providerId="" clId="Web-{3E6D414F-ADA0-4D24-A0D8-8965E54AF111}" dt="2019-07-12T13:55:16.746" v="6" actId="14100"/>
          <ac:spMkLst>
            <pc:docMk/>
            <pc:sldMk cId="4012356310" sldId="324"/>
            <ac:spMk id="2" creationId="{00000000-0000-0000-0000-000000000000}"/>
          </ac:spMkLst>
        </pc:spChg>
      </pc:sldChg>
      <pc:sldChg chg="modSp">
        <pc:chgData name="" userId="" providerId="" clId="Web-{3E6D414F-ADA0-4D24-A0D8-8965E54AF111}" dt="2019-07-12T13:55:28.481" v="7" actId="14100"/>
        <pc:sldMkLst>
          <pc:docMk/>
          <pc:sldMk cId="4170514966" sldId="341"/>
        </pc:sldMkLst>
        <pc:spChg chg="mod">
          <ac:chgData name="" userId="" providerId="" clId="Web-{3E6D414F-ADA0-4D24-A0D8-8965E54AF111}" dt="2019-07-12T13:55:28.481" v="7" actId="14100"/>
          <ac:spMkLst>
            <pc:docMk/>
            <pc:sldMk cId="4170514966" sldId="341"/>
            <ac:spMk id="2" creationId="{00000000-0000-0000-0000-000000000000}"/>
          </ac:spMkLst>
        </pc:spChg>
      </pc:sldChg>
      <pc:sldChg chg="modSp">
        <pc:chgData name="" userId="" providerId="" clId="Web-{3E6D414F-ADA0-4D24-A0D8-8965E54AF111}" dt="2019-07-12T13:55:33.606" v="8" actId="14100"/>
        <pc:sldMkLst>
          <pc:docMk/>
          <pc:sldMk cId="1541572984" sldId="342"/>
        </pc:sldMkLst>
        <pc:spChg chg="mod">
          <ac:chgData name="" userId="" providerId="" clId="Web-{3E6D414F-ADA0-4D24-A0D8-8965E54AF111}" dt="2019-07-12T13:55:33.606" v="8" actId="14100"/>
          <ac:spMkLst>
            <pc:docMk/>
            <pc:sldMk cId="1541572984" sldId="342"/>
            <ac:spMk id="2" creationId="{00000000-0000-0000-0000-000000000000}"/>
          </ac:spMkLst>
        </pc:spChg>
      </pc:sldChg>
    </pc:docChg>
  </pc:docChgLst>
  <pc:docChgLst>
    <pc:chgData clId="Web-{9DFF68ED-DE5E-4057-804F-72B0351935A2}"/>
    <pc:docChg chg="addSld modSld">
      <pc:chgData name="" userId="" providerId="" clId="Web-{9DFF68ED-DE5E-4057-804F-72B0351935A2}" dt="2019-09-04T12:21:18.523" v="41"/>
      <pc:docMkLst>
        <pc:docMk/>
      </pc:docMkLst>
      <pc:sldChg chg="addSp delSp modSp add replId">
        <pc:chgData name="" userId="" providerId="" clId="Web-{9DFF68ED-DE5E-4057-804F-72B0351935A2}" dt="2019-09-04T12:08:01.055" v="6" actId="1076"/>
        <pc:sldMkLst>
          <pc:docMk/>
          <pc:sldMk cId="4212487347" sldId="353"/>
        </pc:sldMkLst>
        <pc:spChg chg="del">
          <ac:chgData name="" userId="" providerId="" clId="Web-{9DFF68ED-DE5E-4057-804F-72B0351935A2}" dt="2019-09-04T12:07:34.273" v="1"/>
          <ac:spMkLst>
            <pc:docMk/>
            <pc:sldMk cId="4212487347" sldId="353"/>
            <ac:spMk id="5" creationId="{F2365883-58D8-4AC1-BA4D-34A790D08847}"/>
          </ac:spMkLst>
        </pc:spChg>
        <pc:spChg chg="add mod">
          <ac:chgData name="" userId="" providerId="" clId="Web-{9DFF68ED-DE5E-4057-804F-72B0351935A2}" dt="2019-09-04T12:07:34.273" v="1"/>
          <ac:spMkLst>
            <pc:docMk/>
            <pc:sldMk cId="4212487347" sldId="353"/>
            <ac:spMk id="8" creationId="{73679358-8A34-4BFB-9F32-96C06BFD8D8E}"/>
          </ac:spMkLst>
        </pc:spChg>
        <pc:picChg chg="add mod">
          <ac:chgData name="" userId="" providerId="" clId="Web-{9DFF68ED-DE5E-4057-804F-72B0351935A2}" dt="2019-09-04T12:08:01.055" v="6" actId="1076"/>
          <ac:picMkLst>
            <pc:docMk/>
            <pc:sldMk cId="4212487347" sldId="353"/>
            <ac:picMk id="9" creationId="{46D40DC4-BE9B-4276-9760-BAA9207E0623}"/>
          </ac:picMkLst>
        </pc:picChg>
      </pc:sldChg>
      <pc:sldChg chg="addSp delSp modSp add replId delAnim">
        <pc:chgData name="" userId="" providerId="" clId="Web-{9DFF68ED-DE5E-4057-804F-72B0351935A2}" dt="2019-09-04T12:15:25.744" v="11" actId="1076"/>
        <pc:sldMkLst>
          <pc:docMk/>
          <pc:sldMk cId="1894186516" sldId="354"/>
        </pc:sldMkLst>
        <pc:spChg chg="del">
          <ac:chgData name="" userId="" providerId="" clId="Web-{9DFF68ED-DE5E-4057-804F-72B0351935A2}" dt="2019-09-04T12:14:10.429" v="9"/>
          <ac:spMkLst>
            <pc:docMk/>
            <pc:sldMk cId="1894186516" sldId="354"/>
            <ac:spMk id="5" creationId="{F2365883-58D8-4AC1-BA4D-34A790D08847}"/>
          </ac:spMkLst>
        </pc:spChg>
        <pc:spChg chg="add mod">
          <ac:chgData name="" userId="" providerId="" clId="Web-{9DFF68ED-DE5E-4057-804F-72B0351935A2}" dt="2019-09-04T12:14:10.429" v="9"/>
          <ac:spMkLst>
            <pc:docMk/>
            <pc:sldMk cId="1894186516" sldId="354"/>
            <ac:spMk id="9" creationId="{0FDF5B5C-7B3A-4CC9-896C-532C36D25664}"/>
          </ac:spMkLst>
        </pc:spChg>
        <pc:picChg chg="del">
          <ac:chgData name="" userId="" providerId="" clId="Web-{9DFF68ED-DE5E-4057-804F-72B0351935A2}" dt="2019-09-04T12:14:04.835" v="8"/>
          <ac:picMkLst>
            <pc:docMk/>
            <pc:sldMk cId="1894186516" sldId="354"/>
            <ac:picMk id="7" creationId="{05E9360C-CE1E-4F1B-A876-2CA52FA321F2}"/>
          </ac:picMkLst>
        </pc:picChg>
        <pc:picChg chg="add mod">
          <ac:chgData name="" userId="" providerId="" clId="Web-{9DFF68ED-DE5E-4057-804F-72B0351935A2}" dt="2019-09-04T12:15:25.744" v="11" actId="1076"/>
          <ac:picMkLst>
            <pc:docMk/>
            <pc:sldMk cId="1894186516" sldId="354"/>
            <ac:picMk id="11" creationId="{0FA3849E-62BD-4EB2-8805-4270BD7D7EEA}"/>
          </ac:picMkLst>
        </pc:picChg>
      </pc:sldChg>
      <pc:sldChg chg="addSp delSp modSp add replId addAnim modAnim">
        <pc:chgData name="" userId="" providerId="" clId="Web-{9DFF68ED-DE5E-4057-804F-72B0351935A2}" dt="2019-09-04T12:21:18.523" v="41"/>
        <pc:sldMkLst>
          <pc:docMk/>
          <pc:sldMk cId="642090846" sldId="355"/>
        </pc:sldMkLst>
        <pc:spChg chg="add mod">
          <ac:chgData name="" userId="" providerId="" clId="Web-{9DFF68ED-DE5E-4057-804F-72B0351935A2}" dt="2019-09-04T12:20:45.725" v="38" actId="14100"/>
          <ac:spMkLst>
            <pc:docMk/>
            <pc:sldMk cId="642090846" sldId="355"/>
            <ac:spMk id="8" creationId="{79645DE9-5090-4168-83A0-D6985613A471}"/>
          </ac:spMkLst>
        </pc:spChg>
        <pc:picChg chg="add mod">
          <ac:chgData name="" userId="" providerId="" clId="Web-{9DFF68ED-DE5E-4057-804F-72B0351935A2}" dt="2019-09-04T12:16:45.919" v="17" actId="1076"/>
          <ac:picMkLst>
            <pc:docMk/>
            <pc:sldMk cId="642090846" sldId="355"/>
            <ac:picMk id="5" creationId="{2075B227-3B92-4725-90DB-369C520D378F}"/>
          </ac:picMkLst>
        </pc:picChg>
        <pc:picChg chg="del">
          <ac:chgData name="" userId="" providerId="" clId="Web-{9DFF68ED-DE5E-4057-804F-72B0351935A2}" dt="2019-09-04T12:15:35.635" v="13"/>
          <ac:picMkLst>
            <pc:docMk/>
            <pc:sldMk cId="642090846" sldId="355"/>
            <ac:picMk id="11" creationId="{0FA3849E-62BD-4EB2-8805-4270BD7D7EEA}"/>
          </ac:picMkLst>
        </pc:picChg>
      </pc:sldChg>
      <pc:sldChg chg="addSp delSp modSp add replId">
        <pc:chgData name="" userId="" providerId="" clId="Web-{9DFF68ED-DE5E-4057-804F-72B0351935A2}" dt="2019-09-04T12:19:23.675" v="28" actId="1076"/>
        <pc:sldMkLst>
          <pc:docMk/>
          <pc:sldMk cId="790459857" sldId="356"/>
        </pc:sldMkLst>
        <pc:picChg chg="del">
          <ac:chgData name="" userId="" providerId="" clId="Web-{9DFF68ED-DE5E-4057-804F-72B0351935A2}" dt="2019-09-04T12:19:10.268" v="24"/>
          <ac:picMkLst>
            <pc:docMk/>
            <pc:sldMk cId="790459857" sldId="356"/>
            <ac:picMk id="3" creationId="{FDAC09AE-56AA-42CB-9FEC-728FD9598677}"/>
          </ac:picMkLst>
        </pc:picChg>
        <pc:picChg chg="del">
          <ac:chgData name="" userId="" providerId="" clId="Web-{9DFF68ED-DE5E-4057-804F-72B0351935A2}" dt="2019-09-04T12:18:17.723" v="19"/>
          <ac:picMkLst>
            <pc:docMk/>
            <pc:sldMk cId="790459857" sldId="356"/>
            <ac:picMk id="5" creationId="{2075B227-3B92-4725-90DB-369C520D378F}"/>
          </ac:picMkLst>
        </pc:picChg>
        <pc:picChg chg="add mod">
          <ac:chgData name="" userId="" providerId="" clId="Web-{9DFF68ED-DE5E-4057-804F-72B0351935A2}" dt="2019-09-04T12:19:06.284" v="23" actId="1076"/>
          <ac:picMkLst>
            <pc:docMk/>
            <pc:sldMk cId="790459857" sldId="356"/>
            <ac:picMk id="7" creationId="{BAD95CDE-F240-4DF9-9A5C-37C525F635E5}"/>
          </ac:picMkLst>
        </pc:picChg>
        <pc:picChg chg="add mod">
          <ac:chgData name="" userId="" providerId="" clId="Web-{9DFF68ED-DE5E-4057-804F-72B0351935A2}" dt="2019-09-04T12:19:23.675" v="28" actId="1076"/>
          <ac:picMkLst>
            <pc:docMk/>
            <pc:sldMk cId="790459857" sldId="356"/>
            <ac:picMk id="11" creationId="{F6ED0256-CE53-45EB-B2CF-28FCCCE25B99}"/>
          </ac:picMkLst>
        </pc:picChg>
      </pc:sldChg>
    </pc:docChg>
  </pc:docChgLst>
  <pc:docChgLst>
    <pc:chgData clId="Web-{7110E25A-2FD7-4357-AF82-1DA239DB0B1D}"/>
    <pc:docChg chg="addSld delSld modSld sldOrd">
      <pc:chgData name="" userId="" providerId="" clId="Web-{7110E25A-2FD7-4357-AF82-1DA239DB0B1D}" dt="2019-07-12T09:08:41.295" v="381" actId="20577"/>
      <pc:docMkLst>
        <pc:docMk/>
      </pc:docMkLst>
      <pc:sldChg chg="modSp">
        <pc:chgData name="" userId="" providerId="" clId="Web-{7110E25A-2FD7-4357-AF82-1DA239DB0B1D}" dt="2019-07-12T08:38:53.032" v="22" actId="20577"/>
        <pc:sldMkLst>
          <pc:docMk/>
          <pc:sldMk cId="231779985" sldId="275"/>
        </pc:sldMkLst>
        <pc:spChg chg="mod">
          <ac:chgData name="" userId="" providerId="" clId="Web-{7110E25A-2FD7-4357-AF82-1DA239DB0B1D}" dt="2019-07-12T08:38:53.032" v="22" actId="20577"/>
          <ac:spMkLst>
            <pc:docMk/>
            <pc:sldMk cId="231779985" sldId="275"/>
            <ac:spMk id="2" creationId="{00000000-0000-0000-0000-000000000000}"/>
          </ac:spMkLst>
        </pc:spChg>
      </pc:sldChg>
      <pc:sldChg chg="modSp del">
        <pc:chgData name="" userId="" providerId="" clId="Web-{7110E25A-2FD7-4357-AF82-1DA239DB0B1D}" dt="2019-07-12T08:45:25.279" v="82"/>
        <pc:sldMkLst>
          <pc:docMk/>
          <pc:sldMk cId="548332927" sldId="293"/>
        </pc:sldMkLst>
        <pc:spChg chg="mod">
          <ac:chgData name="" userId="" providerId="" clId="Web-{7110E25A-2FD7-4357-AF82-1DA239DB0B1D}" dt="2019-07-12T08:39:15.017" v="25" actId="20577"/>
          <ac:spMkLst>
            <pc:docMk/>
            <pc:sldMk cId="548332927" sldId="293"/>
            <ac:spMk id="13" creationId="{5827A428-7141-BC4B-878F-9DF92D22D615}"/>
          </ac:spMkLst>
        </pc:spChg>
      </pc:sldChg>
      <pc:sldChg chg="addSp delSp modSp ord">
        <pc:chgData name="" userId="" providerId="" clId="Web-{7110E25A-2FD7-4357-AF82-1DA239DB0B1D}" dt="2019-07-12T08:47:53.972" v="129" actId="20577"/>
        <pc:sldMkLst>
          <pc:docMk/>
          <pc:sldMk cId="1296312953" sldId="309"/>
        </pc:sldMkLst>
        <pc:spChg chg="del">
          <ac:chgData name="" userId="" providerId="" clId="Web-{7110E25A-2FD7-4357-AF82-1DA239DB0B1D}" dt="2019-07-12T08:44:47.653" v="73"/>
          <ac:spMkLst>
            <pc:docMk/>
            <pc:sldMk cId="1296312953" sldId="309"/>
            <ac:spMk id="2" creationId="{00000000-0000-0000-0000-000000000000}"/>
          </ac:spMkLst>
        </pc:spChg>
        <pc:spChg chg="add del mod">
          <ac:chgData name="" userId="" providerId="" clId="Web-{7110E25A-2FD7-4357-AF82-1DA239DB0B1D}" dt="2019-07-12T08:44:53.841" v="76"/>
          <ac:spMkLst>
            <pc:docMk/>
            <pc:sldMk cId="1296312953" sldId="309"/>
            <ac:spMk id="5" creationId="{8022D9E3-25DA-43EA-920A-870388BA96E5}"/>
          </ac:spMkLst>
        </pc:spChg>
        <pc:spChg chg="del">
          <ac:chgData name="" userId="" providerId="" clId="Web-{7110E25A-2FD7-4357-AF82-1DA239DB0B1D}" dt="2019-07-12T08:44:47.653" v="74"/>
          <ac:spMkLst>
            <pc:docMk/>
            <pc:sldMk cId="1296312953" sldId="309"/>
            <ac:spMk id="6" creationId="{388E8A48-3CE1-574C-B388-19B5BE1CA43B}"/>
          </ac:spMkLst>
        </pc:spChg>
        <pc:spChg chg="del">
          <ac:chgData name="" userId="" providerId="" clId="Web-{7110E25A-2FD7-4357-AF82-1DA239DB0B1D}" dt="2019-07-12T08:44:47.638" v="72"/>
          <ac:spMkLst>
            <pc:docMk/>
            <pc:sldMk cId="1296312953" sldId="309"/>
            <ac:spMk id="7" creationId="{7EAC9172-61D9-2A42-9185-3E3280A55CBB}"/>
          </ac:spMkLst>
        </pc:spChg>
        <pc:spChg chg="add del mod">
          <ac:chgData name="" userId="" providerId="" clId="Web-{7110E25A-2FD7-4357-AF82-1DA239DB0B1D}" dt="2019-07-12T08:45:01.138" v="78"/>
          <ac:spMkLst>
            <pc:docMk/>
            <pc:sldMk cId="1296312953" sldId="309"/>
            <ac:spMk id="9" creationId="{919856D3-A2D1-456D-A450-5DCC8D9B9AF2}"/>
          </ac:spMkLst>
        </pc:spChg>
        <pc:spChg chg="add del mod">
          <ac:chgData name="" userId="" providerId="" clId="Web-{7110E25A-2FD7-4357-AF82-1DA239DB0B1D}" dt="2019-07-12T08:45:05.310" v="79"/>
          <ac:spMkLst>
            <pc:docMk/>
            <pc:sldMk cId="1296312953" sldId="309"/>
            <ac:spMk id="12" creationId="{7C78CFCD-A06A-4867-9604-1127D6C82F2F}"/>
          </ac:spMkLst>
        </pc:spChg>
        <pc:spChg chg="add del mod">
          <ac:chgData name="" userId="" providerId="" clId="Web-{7110E25A-2FD7-4357-AF82-1DA239DB0B1D}" dt="2019-07-12T08:47:21.236" v="122"/>
          <ac:spMkLst>
            <pc:docMk/>
            <pc:sldMk cId="1296312953" sldId="309"/>
            <ac:spMk id="14" creationId="{97F4486C-B9D8-495F-836F-49BF2713C5E8}"/>
          </ac:spMkLst>
        </pc:spChg>
        <pc:spChg chg="add del mod">
          <ac:chgData name="" userId="" providerId="" clId="Web-{7110E25A-2FD7-4357-AF82-1DA239DB0B1D}" dt="2019-07-12T08:47:53.972" v="129" actId="20577"/>
          <ac:spMkLst>
            <pc:docMk/>
            <pc:sldMk cId="1296312953" sldId="309"/>
            <ac:spMk id="16" creationId="{9D09B5E0-64F0-4B69-9C75-D2CCFB23C591}"/>
          </ac:spMkLst>
        </pc:spChg>
      </pc:sldChg>
      <pc:sldChg chg="addSp delSp modSp add replId">
        <pc:chgData name="" userId="" providerId="" clId="Web-{7110E25A-2FD7-4357-AF82-1DA239DB0B1D}" dt="2019-07-12T08:50:51.290" v="151"/>
        <pc:sldMkLst>
          <pc:docMk/>
          <pc:sldMk cId="3903285247" sldId="310"/>
        </pc:sldMkLst>
        <pc:spChg chg="add del">
          <ac:chgData name="" userId="" providerId="" clId="Web-{7110E25A-2FD7-4357-AF82-1DA239DB0B1D}" dt="2019-07-12T08:50:51.290" v="151"/>
          <ac:spMkLst>
            <pc:docMk/>
            <pc:sldMk cId="3903285247" sldId="310"/>
            <ac:spMk id="4" creationId="{E27A0ED9-FE29-4A2C-900D-3D7ED2B0823E}"/>
          </ac:spMkLst>
        </pc:spChg>
        <pc:spChg chg="add del mod">
          <ac:chgData name="" userId="" providerId="" clId="Web-{7110E25A-2FD7-4357-AF82-1DA239DB0B1D}" dt="2019-07-12T08:50:35.524" v="147"/>
          <ac:spMkLst>
            <pc:docMk/>
            <pc:sldMk cId="3903285247" sldId="310"/>
            <ac:spMk id="5" creationId="{8A9BF5E4-8099-4E4A-B58A-65B17DE2C6E0}"/>
          </ac:spMkLst>
        </pc:spChg>
        <pc:spChg chg="add">
          <ac:chgData name="" userId="" providerId="" clId="Web-{7110E25A-2FD7-4357-AF82-1DA239DB0B1D}" dt="2019-07-12T08:44:00.714" v="67"/>
          <ac:spMkLst>
            <pc:docMk/>
            <pc:sldMk cId="3903285247" sldId="310"/>
            <ac:spMk id="6" creationId="{6E9DD40C-E20D-4345-B6B8-6846BAB8A835}"/>
          </ac:spMkLst>
        </pc:spChg>
        <pc:spChg chg="mod">
          <ac:chgData name="" userId="" providerId="" clId="Web-{7110E25A-2FD7-4357-AF82-1DA239DB0B1D}" dt="2019-07-12T08:50:40.399" v="149" actId="20577"/>
          <ac:spMkLst>
            <pc:docMk/>
            <pc:sldMk cId="3903285247" sldId="310"/>
            <ac:spMk id="14" creationId="{9516CFEA-1B0C-AD40-A128-6618A50DF79E}"/>
          </ac:spMkLst>
        </pc:spChg>
        <pc:picChg chg="add">
          <ac:chgData name="" userId="" providerId="" clId="Web-{7110E25A-2FD7-4357-AF82-1DA239DB0B1D}" dt="2019-07-12T08:44:00.714" v="67"/>
          <ac:picMkLst>
            <pc:docMk/>
            <pc:sldMk cId="3903285247" sldId="310"/>
            <ac:picMk id="7" creationId="{8DF7C4E6-8D80-439D-9FC2-B10E3D942BC5}"/>
          </ac:picMkLst>
        </pc:picChg>
        <pc:picChg chg="add">
          <ac:chgData name="" userId="" providerId="" clId="Web-{7110E25A-2FD7-4357-AF82-1DA239DB0B1D}" dt="2019-07-12T08:44:00.714" v="67"/>
          <ac:picMkLst>
            <pc:docMk/>
            <pc:sldMk cId="3903285247" sldId="310"/>
            <ac:picMk id="8" creationId="{AC79423B-73BB-4BDB-9541-9B0832C77F0D}"/>
          </ac:picMkLst>
        </pc:picChg>
        <pc:picChg chg="add">
          <ac:chgData name="" userId="" providerId="" clId="Web-{7110E25A-2FD7-4357-AF82-1DA239DB0B1D}" dt="2019-07-12T08:44:00.714" v="67"/>
          <ac:picMkLst>
            <pc:docMk/>
            <pc:sldMk cId="3903285247" sldId="310"/>
            <ac:picMk id="9" creationId="{E2B7E5A4-0DA7-4507-AEC0-E294E49E6189}"/>
          </ac:picMkLst>
        </pc:picChg>
      </pc:sldChg>
      <pc:sldChg chg="addSp delSp modSp add del replId">
        <pc:chgData name="" userId="" providerId="" clId="Web-{7110E25A-2FD7-4357-AF82-1DA239DB0B1D}" dt="2019-07-12T08:45:46.171" v="91"/>
        <pc:sldMkLst>
          <pc:docMk/>
          <pc:sldMk cId="2563577549" sldId="311"/>
        </pc:sldMkLst>
        <pc:spChg chg="add del">
          <ac:chgData name="" userId="" providerId="" clId="Web-{7110E25A-2FD7-4357-AF82-1DA239DB0B1D}" dt="2019-07-12T08:39:51.925" v="28"/>
          <ac:spMkLst>
            <pc:docMk/>
            <pc:sldMk cId="2563577549" sldId="311"/>
            <ac:spMk id="4" creationId="{B477E414-8FAF-434F-8577-0264ED465941}"/>
          </ac:spMkLst>
        </pc:spChg>
        <pc:spChg chg="add del mod">
          <ac:chgData name="" userId="" providerId="" clId="Web-{7110E25A-2FD7-4357-AF82-1DA239DB0B1D}" dt="2019-07-12T08:45:39.468" v="88"/>
          <ac:spMkLst>
            <pc:docMk/>
            <pc:sldMk cId="2563577549" sldId="311"/>
            <ac:spMk id="6" creationId="{8885CC9C-B8AA-4DEF-9DD5-E9C831ED6A7C}"/>
          </ac:spMkLst>
        </pc:spChg>
        <pc:spChg chg="add del mod">
          <ac:chgData name="" userId="" providerId="" clId="Web-{7110E25A-2FD7-4357-AF82-1DA239DB0B1D}" dt="2019-07-12T08:45:39.468" v="87"/>
          <ac:spMkLst>
            <pc:docMk/>
            <pc:sldMk cId="2563577549" sldId="311"/>
            <ac:spMk id="7" creationId="{A039F15C-4DBC-4C05-97F6-935E2E852811}"/>
          </ac:spMkLst>
        </pc:spChg>
        <pc:spChg chg="add del">
          <ac:chgData name="" userId="" providerId="" clId="Web-{7110E25A-2FD7-4357-AF82-1DA239DB0B1D}" dt="2019-07-12T08:45:39.468" v="86"/>
          <ac:spMkLst>
            <pc:docMk/>
            <pc:sldMk cId="2563577549" sldId="311"/>
            <ac:spMk id="8" creationId="{26401BCF-F4C1-41AA-B81A-B39C537122DE}"/>
          </ac:spMkLst>
        </pc:spChg>
        <pc:spChg chg="del">
          <ac:chgData name="" userId="" providerId="" clId="Web-{7110E25A-2FD7-4357-AF82-1DA239DB0B1D}" dt="2019-07-12T08:40:31.582" v="34"/>
          <ac:spMkLst>
            <pc:docMk/>
            <pc:sldMk cId="2563577549" sldId="311"/>
            <ac:spMk id="14" creationId="{9516CFEA-1B0C-AD40-A128-6618A50DF79E}"/>
          </ac:spMkLst>
        </pc:spChg>
        <pc:picChg chg="add del mod">
          <ac:chgData name="" userId="" providerId="" clId="Web-{7110E25A-2FD7-4357-AF82-1DA239DB0B1D}" dt="2019-07-12T08:45:39.468" v="89"/>
          <ac:picMkLst>
            <pc:docMk/>
            <pc:sldMk cId="2563577549" sldId="311"/>
            <ac:picMk id="5" creationId="{566F7605-735E-4562-93A7-2B51913642C3}"/>
          </ac:picMkLst>
        </pc:picChg>
      </pc:sldChg>
      <pc:sldChg chg="addSp delSp modSp add del ord replId">
        <pc:chgData name="" userId="" providerId="" clId="Web-{7110E25A-2FD7-4357-AF82-1DA239DB0B1D}" dt="2019-07-12T08:45:55.421" v="98"/>
        <pc:sldMkLst>
          <pc:docMk/>
          <pc:sldMk cId="4133079082" sldId="312"/>
        </pc:sldMkLst>
        <pc:spChg chg="add del mod">
          <ac:chgData name="" userId="" providerId="" clId="Web-{7110E25A-2FD7-4357-AF82-1DA239DB0B1D}" dt="2019-07-12T08:45:51.358" v="95"/>
          <ac:spMkLst>
            <pc:docMk/>
            <pc:sldMk cId="4133079082" sldId="312"/>
            <ac:spMk id="5" creationId="{8C81A44D-8DF3-4127-B8BD-0151C4F84835}"/>
          </ac:spMkLst>
        </pc:spChg>
        <pc:spChg chg="add del">
          <ac:chgData name="" userId="" providerId="" clId="Web-{7110E25A-2FD7-4357-AF82-1DA239DB0B1D}" dt="2019-07-12T08:45:51.358" v="94"/>
          <ac:spMkLst>
            <pc:docMk/>
            <pc:sldMk cId="4133079082" sldId="312"/>
            <ac:spMk id="6" creationId="{50317BCE-C6C0-49AE-82D0-197B4D5AE144}"/>
          </ac:spMkLst>
        </pc:spChg>
        <pc:spChg chg="add del">
          <ac:chgData name="" userId="" providerId="" clId="Web-{7110E25A-2FD7-4357-AF82-1DA239DB0B1D}" dt="2019-07-12T08:45:51.358" v="93"/>
          <ac:spMkLst>
            <pc:docMk/>
            <pc:sldMk cId="4133079082" sldId="312"/>
            <ac:spMk id="7" creationId="{2596F4DD-C51E-4D71-A467-ABE15616B523}"/>
          </ac:spMkLst>
        </pc:spChg>
        <pc:spChg chg="add del">
          <ac:chgData name="" userId="" providerId="" clId="Web-{7110E25A-2FD7-4357-AF82-1DA239DB0B1D}" dt="2019-07-12T08:45:51.358" v="92"/>
          <ac:spMkLst>
            <pc:docMk/>
            <pc:sldMk cId="4133079082" sldId="312"/>
            <ac:spMk id="8" creationId="{B96530AA-80BF-4358-920D-97C121EDCAFA}"/>
          </ac:spMkLst>
        </pc:spChg>
        <pc:spChg chg="del">
          <ac:chgData name="" userId="" providerId="" clId="Web-{7110E25A-2FD7-4357-AF82-1DA239DB0B1D}" dt="2019-07-12T08:42:47.180" v="60"/>
          <ac:spMkLst>
            <pc:docMk/>
            <pc:sldMk cId="4133079082" sldId="312"/>
            <ac:spMk id="14" creationId="{9516CFEA-1B0C-AD40-A128-6618A50DF79E}"/>
          </ac:spMkLst>
        </pc:spChg>
        <pc:picChg chg="add del">
          <ac:chgData name="" userId="" providerId="" clId="Web-{7110E25A-2FD7-4357-AF82-1DA239DB0B1D}" dt="2019-07-12T08:45:51.358" v="96"/>
          <ac:picMkLst>
            <pc:docMk/>
            <pc:sldMk cId="4133079082" sldId="312"/>
            <ac:picMk id="4" creationId="{739376CF-451F-4143-8C7E-9D0165A96AAB}"/>
          </ac:picMkLst>
        </pc:picChg>
      </pc:sldChg>
      <pc:sldChg chg="addSp delSp modSp add del replId">
        <pc:chgData name="" userId="" providerId="" clId="Web-{7110E25A-2FD7-4357-AF82-1DA239DB0B1D}" dt="2019-07-12T08:46:11.359" v="107"/>
        <pc:sldMkLst>
          <pc:docMk/>
          <pc:sldMk cId="3935626374" sldId="313"/>
        </pc:sldMkLst>
        <pc:spChg chg="add del">
          <ac:chgData name="" userId="" providerId="" clId="Web-{7110E25A-2FD7-4357-AF82-1DA239DB0B1D}" dt="2019-07-12T08:45:59.327" v="105"/>
          <ac:spMkLst>
            <pc:docMk/>
            <pc:sldMk cId="3935626374" sldId="313"/>
            <ac:spMk id="4" creationId="{1739E4D2-15AD-4CCB-B74D-E8FCFE9AB606}"/>
          </ac:spMkLst>
        </pc:spChg>
        <pc:spChg chg="add del">
          <ac:chgData name="" userId="" providerId="" clId="Web-{7110E25A-2FD7-4357-AF82-1DA239DB0B1D}" dt="2019-07-12T08:45:59.327" v="104"/>
          <ac:spMkLst>
            <pc:docMk/>
            <pc:sldMk cId="3935626374" sldId="313"/>
            <ac:spMk id="5" creationId="{A9FBBFCA-0C79-48D0-A266-68F3BCD9C738}"/>
          </ac:spMkLst>
        </pc:spChg>
        <pc:spChg chg="add del">
          <ac:chgData name="" userId="" providerId="" clId="Web-{7110E25A-2FD7-4357-AF82-1DA239DB0B1D}" dt="2019-07-12T08:45:59.327" v="103"/>
          <ac:spMkLst>
            <pc:docMk/>
            <pc:sldMk cId="3935626374" sldId="313"/>
            <ac:spMk id="6" creationId="{BE784DD3-D72B-4F34-AB6F-97CC143830BA}"/>
          </ac:spMkLst>
        </pc:spChg>
        <pc:spChg chg="add del">
          <ac:chgData name="" userId="" providerId="" clId="Web-{7110E25A-2FD7-4357-AF82-1DA239DB0B1D}" dt="2019-07-12T08:45:59.327" v="102"/>
          <ac:spMkLst>
            <pc:docMk/>
            <pc:sldMk cId="3935626374" sldId="313"/>
            <ac:spMk id="7" creationId="{32B10C9E-CA23-4DB0-9730-E1C67F0B89D4}"/>
          </ac:spMkLst>
        </pc:spChg>
        <pc:spChg chg="add del mod">
          <ac:chgData name="" userId="" providerId="" clId="Web-{7110E25A-2FD7-4357-AF82-1DA239DB0B1D}" dt="2019-07-12T08:45:59.327" v="100"/>
          <ac:spMkLst>
            <pc:docMk/>
            <pc:sldMk cId="3935626374" sldId="313"/>
            <ac:spMk id="9" creationId="{C12587C5-D873-428C-AB02-0413DEED5174}"/>
          </ac:spMkLst>
        </pc:spChg>
        <pc:spChg chg="add del">
          <ac:chgData name="" userId="" providerId="" clId="Web-{7110E25A-2FD7-4357-AF82-1DA239DB0B1D}" dt="2019-07-12T08:45:59.327" v="99"/>
          <ac:spMkLst>
            <pc:docMk/>
            <pc:sldMk cId="3935626374" sldId="313"/>
            <ac:spMk id="10" creationId="{1C8E1E54-2E1E-495A-B52A-C906104273AF}"/>
          </ac:spMkLst>
        </pc:spChg>
        <pc:spChg chg="del">
          <ac:chgData name="" userId="" providerId="" clId="Web-{7110E25A-2FD7-4357-AF82-1DA239DB0B1D}" dt="2019-07-12T08:43:29.010" v="62"/>
          <ac:spMkLst>
            <pc:docMk/>
            <pc:sldMk cId="3935626374" sldId="313"/>
            <ac:spMk id="14" creationId="{9516CFEA-1B0C-AD40-A128-6618A50DF79E}"/>
          </ac:spMkLst>
        </pc:spChg>
        <pc:picChg chg="add del">
          <ac:chgData name="" userId="" providerId="" clId="Web-{7110E25A-2FD7-4357-AF82-1DA239DB0B1D}" dt="2019-07-12T08:45:59.327" v="101"/>
          <ac:picMkLst>
            <pc:docMk/>
            <pc:sldMk cId="3935626374" sldId="313"/>
            <ac:picMk id="8" creationId="{83C9111E-E546-4370-9299-F78E28B19DDA}"/>
          </ac:picMkLst>
        </pc:picChg>
      </pc:sldChg>
      <pc:sldChg chg="add del replId">
        <pc:chgData name="" userId="" providerId="" clId="Web-{7110E25A-2FD7-4357-AF82-1DA239DB0B1D}" dt="2019-07-12T08:48:47.739" v="133"/>
        <pc:sldMkLst>
          <pc:docMk/>
          <pc:sldMk cId="1019997381" sldId="314"/>
        </pc:sldMkLst>
      </pc:sldChg>
      <pc:sldChg chg="add del replId">
        <pc:chgData name="" userId="" providerId="" clId="Web-{7110E25A-2FD7-4357-AF82-1DA239DB0B1D}" dt="2019-07-12T08:48:48.600" v="134"/>
        <pc:sldMkLst>
          <pc:docMk/>
          <pc:sldMk cId="1685597780" sldId="315"/>
        </pc:sldMkLst>
      </pc:sldChg>
      <pc:sldChg chg="addSp delSp modSp add replId">
        <pc:chgData name="" userId="" providerId="" clId="Web-{7110E25A-2FD7-4357-AF82-1DA239DB0B1D}" dt="2019-07-12T08:51:15.729" v="155" actId="20577"/>
        <pc:sldMkLst>
          <pc:docMk/>
          <pc:sldMk cId="1358839925" sldId="316"/>
        </pc:sldMkLst>
        <pc:spChg chg="mod">
          <ac:chgData name="" userId="" providerId="" clId="Web-{7110E25A-2FD7-4357-AF82-1DA239DB0B1D}" dt="2019-07-12T08:49:14.444" v="136" actId="20577"/>
          <ac:spMkLst>
            <pc:docMk/>
            <pc:sldMk cId="1358839925" sldId="316"/>
            <ac:spMk id="2" creationId="{00000000-0000-0000-0000-000000000000}"/>
          </ac:spMkLst>
        </pc:spChg>
        <pc:spChg chg="add mod">
          <ac:chgData name="" userId="" providerId="" clId="Web-{7110E25A-2FD7-4357-AF82-1DA239DB0B1D}" dt="2019-07-12T08:51:15.729" v="155" actId="20577"/>
          <ac:spMkLst>
            <pc:docMk/>
            <pc:sldMk cId="1358839925" sldId="316"/>
            <ac:spMk id="5" creationId="{F2365883-58D8-4AC1-BA4D-34A790D08847}"/>
          </ac:spMkLst>
        </pc:spChg>
        <pc:spChg chg="del">
          <ac:chgData name="" userId="" providerId="" clId="Web-{7110E25A-2FD7-4357-AF82-1DA239DB0B1D}" dt="2019-07-12T08:50:10.742" v="145"/>
          <ac:spMkLst>
            <pc:docMk/>
            <pc:sldMk cId="1358839925" sldId="316"/>
            <ac:spMk id="7" creationId="{7EAC9172-61D9-2A42-9185-3E3280A55CBB}"/>
          </ac:spMkLst>
        </pc:spChg>
        <pc:spChg chg="add del mod">
          <ac:chgData name="" userId="" providerId="" clId="Web-{7110E25A-2FD7-4357-AF82-1DA239DB0B1D}" dt="2019-07-12T08:51:12.322" v="153"/>
          <ac:spMkLst>
            <pc:docMk/>
            <pc:sldMk cId="1358839925" sldId="316"/>
            <ac:spMk id="8" creationId="{63068DF6-33C5-46F8-9A4A-069F6BDE651A}"/>
          </ac:spMkLst>
        </pc:spChg>
        <pc:spChg chg="add del">
          <ac:chgData name="" userId="" providerId="" clId="Web-{7110E25A-2FD7-4357-AF82-1DA239DB0B1D}" dt="2019-07-12T08:49:45.898" v="141"/>
          <ac:spMkLst>
            <pc:docMk/>
            <pc:sldMk cId="1358839925" sldId="316"/>
            <ac:spMk id="11" creationId="{84B35EE9-C6CB-4C4B-8117-FE576A1A0932}"/>
          </ac:spMkLst>
        </pc:spChg>
        <pc:picChg chg="add">
          <ac:chgData name="" userId="" providerId="" clId="Web-{7110E25A-2FD7-4357-AF82-1DA239DB0B1D}" dt="2019-07-12T08:49:40.726" v="137"/>
          <ac:picMkLst>
            <pc:docMk/>
            <pc:sldMk cId="1358839925" sldId="316"/>
            <ac:picMk id="9" creationId="{0EE8E8BA-A3DD-4E00-A8AE-9100DA80305D}"/>
          </ac:picMkLst>
        </pc:picChg>
        <pc:picChg chg="add del">
          <ac:chgData name="" userId="" providerId="" clId="Web-{7110E25A-2FD7-4357-AF82-1DA239DB0B1D}" dt="2019-07-12T08:49:45.898" v="140"/>
          <ac:picMkLst>
            <pc:docMk/>
            <pc:sldMk cId="1358839925" sldId="316"/>
            <ac:picMk id="12" creationId="{2C1D8C51-0518-4991-8503-D08798289E98}"/>
          </ac:picMkLst>
        </pc:picChg>
      </pc:sldChg>
      <pc:sldChg chg="addSp delSp modSp add replId">
        <pc:chgData name="" userId="" providerId="" clId="Web-{7110E25A-2FD7-4357-AF82-1DA239DB0B1D}" dt="2019-07-12T08:52:00.199" v="167" actId="20577"/>
        <pc:sldMkLst>
          <pc:docMk/>
          <pc:sldMk cId="2701581492" sldId="317"/>
        </pc:sldMkLst>
        <pc:spChg chg="mod">
          <ac:chgData name="" userId="" providerId="" clId="Web-{7110E25A-2FD7-4357-AF82-1DA239DB0B1D}" dt="2019-07-12T08:52:00.199" v="167" actId="20577"/>
          <ac:spMkLst>
            <pc:docMk/>
            <pc:sldMk cId="2701581492" sldId="317"/>
            <ac:spMk id="2" creationId="{00000000-0000-0000-0000-000000000000}"/>
          </ac:spMkLst>
        </pc:spChg>
        <pc:spChg chg="add mod">
          <ac:chgData name="" userId="" providerId="" clId="Web-{7110E25A-2FD7-4357-AF82-1DA239DB0B1D}" dt="2019-07-12T08:51:48.995" v="160"/>
          <ac:spMkLst>
            <pc:docMk/>
            <pc:sldMk cId="2701581492" sldId="317"/>
            <ac:spMk id="5" creationId="{6BF9BF51-B4CA-40BE-AA5A-C121D13376E3}"/>
          </ac:spMkLst>
        </pc:spChg>
        <pc:spChg chg="del">
          <ac:chgData name="" userId="" providerId="" clId="Web-{7110E25A-2FD7-4357-AF82-1DA239DB0B1D}" dt="2019-07-12T08:51:48.995" v="161"/>
          <ac:spMkLst>
            <pc:docMk/>
            <pc:sldMk cId="2701581492" sldId="317"/>
            <ac:spMk id="6" creationId="{388E8A48-3CE1-574C-B388-19B5BE1CA43B}"/>
          </ac:spMkLst>
        </pc:spChg>
        <pc:spChg chg="del">
          <ac:chgData name="" userId="" providerId="" clId="Web-{7110E25A-2FD7-4357-AF82-1DA239DB0B1D}" dt="2019-07-12T08:51:48.995" v="160"/>
          <ac:spMkLst>
            <pc:docMk/>
            <pc:sldMk cId="2701581492" sldId="317"/>
            <ac:spMk id="7" creationId="{7EAC9172-61D9-2A42-9185-3E3280A55CBB}"/>
          </ac:spMkLst>
        </pc:spChg>
        <pc:spChg chg="add">
          <ac:chgData name="" userId="" providerId="" clId="Web-{7110E25A-2FD7-4357-AF82-1DA239DB0B1D}" dt="2019-07-12T08:51:49.683" v="162"/>
          <ac:spMkLst>
            <pc:docMk/>
            <pc:sldMk cId="2701581492" sldId="317"/>
            <ac:spMk id="9" creationId="{9FECB263-41C3-43D6-B171-25269774EC7C}"/>
          </ac:spMkLst>
        </pc:spChg>
        <pc:spChg chg="add">
          <ac:chgData name="" userId="" providerId="" clId="Web-{7110E25A-2FD7-4357-AF82-1DA239DB0B1D}" dt="2019-07-12T08:51:49.683" v="162"/>
          <ac:spMkLst>
            <pc:docMk/>
            <pc:sldMk cId="2701581492" sldId="317"/>
            <ac:spMk id="11" creationId="{6AE76A2B-52CB-40E4-80D0-203F9487708E}"/>
          </ac:spMkLst>
        </pc:spChg>
        <pc:spChg chg="add">
          <ac:chgData name="" userId="" providerId="" clId="Web-{7110E25A-2FD7-4357-AF82-1DA239DB0B1D}" dt="2019-07-12T08:51:49.683" v="162"/>
          <ac:spMkLst>
            <pc:docMk/>
            <pc:sldMk cId="2701581492" sldId="317"/>
            <ac:spMk id="13" creationId="{A85D75AE-9F6B-4FA8-AFCF-77E948D3BE0B}"/>
          </ac:spMkLst>
        </pc:spChg>
        <pc:cxnChg chg="add">
          <ac:chgData name="" userId="" providerId="" clId="Web-{7110E25A-2FD7-4357-AF82-1DA239DB0B1D}" dt="2019-07-12T08:51:49.683" v="162"/>
          <ac:cxnSpMkLst>
            <pc:docMk/>
            <pc:sldMk cId="2701581492" sldId="317"/>
            <ac:cxnSpMk id="12" creationId="{3230CF53-A30E-49BC-8F94-5CB6C543C27A}"/>
          </ac:cxnSpMkLst>
        </pc:cxnChg>
        <pc:cxnChg chg="add">
          <ac:chgData name="" userId="" providerId="" clId="Web-{7110E25A-2FD7-4357-AF82-1DA239DB0B1D}" dt="2019-07-12T08:51:49.683" v="162"/>
          <ac:cxnSpMkLst>
            <pc:docMk/>
            <pc:sldMk cId="2701581492" sldId="317"/>
            <ac:cxnSpMk id="14" creationId="{362F0A82-4CB7-4DF5-A8F8-2EEAD70B33CD}"/>
          </ac:cxnSpMkLst>
        </pc:cxnChg>
      </pc:sldChg>
      <pc:sldChg chg="addSp delSp modSp add replId">
        <pc:chgData name="" userId="" providerId="" clId="Web-{7110E25A-2FD7-4357-AF82-1DA239DB0B1D}" dt="2019-07-12T08:47:59.331" v="130" actId="20577"/>
        <pc:sldMkLst>
          <pc:docMk/>
          <pc:sldMk cId="2233569022" sldId="318"/>
        </pc:sldMkLst>
        <pc:spChg chg="add mod">
          <ac:chgData name="" userId="" providerId="" clId="Web-{7110E25A-2FD7-4357-AF82-1DA239DB0B1D}" dt="2019-07-12T08:47:29.018" v="123"/>
          <ac:spMkLst>
            <pc:docMk/>
            <pc:sldMk cId="2233569022" sldId="318"/>
            <ac:spMk id="3" creationId="{5DFCF760-2050-43EE-B7C4-A2C9371A1589}"/>
          </ac:spMkLst>
        </pc:spChg>
        <pc:spChg chg="add">
          <ac:chgData name="" userId="" providerId="" clId="Web-{7110E25A-2FD7-4357-AF82-1DA239DB0B1D}" dt="2019-07-12T08:45:41.843" v="90"/>
          <ac:spMkLst>
            <pc:docMk/>
            <pc:sldMk cId="2233569022" sldId="318"/>
            <ac:spMk id="6" creationId="{EE51081D-9815-4A05-9814-726872EFB2DE}"/>
          </ac:spMkLst>
        </pc:spChg>
        <pc:spChg chg="add">
          <ac:chgData name="" userId="" providerId="" clId="Web-{7110E25A-2FD7-4357-AF82-1DA239DB0B1D}" dt="2019-07-12T08:45:41.843" v="90"/>
          <ac:spMkLst>
            <pc:docMk/>
            <pc:sldMk cId="2233569022" sldId="318"/>
            <ac:spMk id="7" creationId="{E4E4FCB4-30FA-4137-8D40-B1182058E027}"/>
          </ac:spMkLst>
        </pc:spChg>
        <pc:spChg chg="add">
          <ac:chgData name="" userId="" providerId="" clId="Web-{7110E25A-2FD7-4357-AF82-1DA239DB0B1D}" dt="2019-07-12T08:45:41.843" v="90"/>
          <ac:spMkLst>
            <pc:docMk/>
            <pc:sldMk cId="2233569022" sldId="318"/>
            <ac:spMk id="8" creationId="{5C291F51-FB50-485D-9AF4-CC7CF8DB1269}"/>
          </ac:spMkLst>
        </pc:spChg>
        <pc:spChg chg="add mod">
          <ac:chgData name="" userId="" providerId="" clId="Web-{7110E25A-2FD7-4357-AF82-1DA239DB0B1D}" dt="2019-07-12T08:47:59.331" v="130" actId="20577"/>
          <ac:spMkLst>
            <pc:docMk/>
            <pc:sldMk cId="2233569022" sldId="318"/>
            <ac:spMk id="9" creationId="{F852A272-1772-4AAA-87B0-9478B39BABEB}"/>
          </ac:spMkLst>
        </pc:spChg>
        <pc:spChg chg="del">
          <ac:chgData name="" userId="" providerId="" clId="Web-{7110E25A-2FD7-4357-AF82-1DA239DB0B1D}" dt="2019-07-12T08:47:29.018" v="123"/>
          <ac:spMkLst>
            <pc:docMk/>
            <pc:sldMk cId="2233569022" sldId="318"/>
            <ac:spMk id="14" creationId="{97F4486C-B9D8-495F-836F-49BF2713C5E8}"/>
          </ac:spMkLst>
        </pc:spChg>
        <pc:picChg chg="add">
          <ac:chgData name="" userId="" providerId="" clId="Web-{7110E25A-2FD7-4357-AF82-1DA239DB0B1D}" dt="2019-07-12T08:45:41.843" v="90"/>
          <ac:picMkLst>
            <pc:docMk/>
            <pc:sldMk cId="2233569022" sldId="318"/>
            <ac:picMk id="5" creationId="{51CE0452-90C8-4082-858D-D9557BFEB5A9}"/>
          </ac:picMkLst>
        </pc:picChg>
      </pc:sldChg>
      <pc:sldChg chg="addSp delSp modSp add replId">
        <pc:chgData name="" userId="" providerId="" clId="Web-{7110E25A-2FD7-4357-AF82-1DA239DB0B1D}" dt="2019-07-12T08:48:40.145" v="132" actId="20577"/>
        <pc:sldMkLst>
          <pc:docMk/>
          <pc:sldMk cId="651419574" sldId="319"/>
        </pc:sldMkLst>
        <pc:spChg chg="add mod">
          <ac:chgData name="" userId="" providerId="" clId="Web-{7110E25A-2FD7-4357-AF82-1DA239DB0B1D}" dt="2019-07-12T08:47:35.096" v="125"/>
          <ac:spMkLst>
            <pc:docMk/>
            <pc:sldMk cId="651419574" sldId="319"/>
            <ac:spMk id="3" creationId="{B8CB1B72-7EBD-4B00-8B81-56C22D0D1823}"/>
          </ac:spMkLst>
        </pc:spChg>
        <pc:spChg chg="add">
          <ac:chgData name="" userId="" providerId="" clId="Web-{7110E25A-2FD7-4357-AF82-1DA239DB0B1D}" dt="2019-07-12T08:45:52.359" v="97"/>
          <ac:spMkLst>
            <pc:docMk/>
            <pc:sldMk cId="651419574" sldId="319"/>
            <ac:spMk id="6" creationId="{68BED8E9-9AD8-4DAC-97B0-F48E18D226D1}"/>
          </ac:spMkLst>
        </pc:spChg>
        <pc:spChg chg="add">
          <ac:chgData name="" userId="" providerId="" clId="Web-{7110E25A-2FD7-4357-AF82-1DA239DB0B1D}" dt="2019-07-12T08:45:52.359" v="97"/>
          <ac:spMkLst>
            <pc:docMk/>
            <pc:sldMk cId="651419574" sldId="319"/>
            <ac:spMk id="7" creationId="{2C25BCCB-BC70-4B40-B2A7-AD438EFB155A}"/>
          </ac:spMkLst>
        </pc:spChg>
        <pc:spChg chg="add">
          <ac:chgData name="" userId="" providerId="" clId="Web-{7110E25A-2FD7-4357-AF82-1DA239DB0B1D}" dt="2019-07-12T08:45:52.359" v="97"/>
          <ac:spMkLst>
            <pc:docMk/>
            <pc:sldMk cId="651419574" sldId="319"/>
            <ac:spMk id="8" creationId="{41E3FEAB-7055-4A18-8FF6-1E60125D68ED}"/>
          </ac:spMkLst>
        </pc:spChg>
        <pc:spChg chg="add">
          <ac:chgData name="" userId="" providerId="" clId="Web-{7110E25A-2FD7-4357-AF82-1DA239DB0B1D}" dt="2019-07-12T08:45:52.359" v="97"/>
          <ac:spMkLst>
            <pc:docMk/>
            <pc:sldMk cId="651419574" sldId="319"/>
            <ac:spMk id="9" creationId="{DAAE332E-76D1-4263-B790-AA928CE491DE}"/>
          </ac:spMkLst>
        </pc:spChg>
        <pc:spChg chg="add mod">
          <ac:chgData name="" userId="" providerId="" clId="Web-{7110E25A-2FD7-4357-AF82-1DA239DB0B1D}" dt="2019-07-12T08:48:40.145" v="132" actId="20577"/>
          <ac:spMkLst>
            <pc:docMk/>
            <pc:sldMk cId="651419574" sldId="319"/>
            <ac:spMk id="11" creationId="{FBA79859-4A8E-4132-A326-3A93240E3158}"/>
          </ac:spMkLst>
        </pc:spChg>
        <pc:spChg chg="del">
          <ac:chgData name="" userId="" providerId="" clId="Web-{7110E25A-2FD7-4357-AF82-1DA239DB0B1D}" dt="2019-07-12T08:47:35.096" v="125"/>
          <ac:spMkLst>
            <pc:docMk/>
            <pc:sldMk cId="651419574" sldId="319"/>
            <ac:spMk id="14" creationId="{97F4486C-B9D8-495F-836F-49BF2713C5E8}"/>
          </ac:spMkLst>
        </pc:spChg>
        <pc:picChg chg="add">
          <ac:chgData name="" userId="" providerId="" clId="Web-{7110E25A-2FD7-4357-AF82-1DA239DB0B1D}" dt="2019-07-12T08:45:52.359" v="97"/>
          <ac:picMkLst>
            <pc:docMk/>
            <pc:sldMk cId="651419574" sldId="319"/>
            <ac:picMk id="5" creationId="{685DF90A-530A-44D2-8020-5D5840E83D02}"/>
          </ac:picMkLst>
        </pc:picChg>
      </pc:sldChg>
      <pc:sldChg chg="addSp delSp modSp add replId">
        <pc:chgData name="" userId="" providerId="" clId="Web-{7110E25A-2FD7-4357-AF82-1DA239DB0B1D}" dt="2019-07-12T08:48:36.286" v="131" actId="20577"/>
        <pc:sldMkLst>
          <pc:docMk/>
          <pc:sldMk cId="3040043901" sldId="320"/>
        </pc:sldMkLst>
        <pc:spChg chg="add mod">
          <ac:chgData name="" userId="" providerId="" clId="Web-{7110E25A-2FD7-4357-AF82-1DA239DB0B1D}" dt="2019-07-12T08:47:41.440" v="127"/>
          <ac:spMkLst>
            <pc:docMk/>
            <pc:sldMk cId="3040043901" sldId="320"/>
            <ac:spMk id="3" creationId="{1397D3E0-028D-4533-8FB3-6CE83C520945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5" creationId="{43DB977C-F09D-4927-A675-FED01C6ED201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6" creationId="{0272703D-E6CB-4915-AD52-7C279BE8C464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7" creationId="{66517520-3C62-4F64-B4F3-C13C7A98898E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8" creationId="{F47A110F-3A48-475D-A161-B21EADAA3D53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11" creationId="{1ED9B737-570B-4824-B06D-8D51C90CC729}"/>
          </ac:spMkLst>
        </pc:spChg>
        <pc:spChg chg="add">
          <ac:chgData name="" userId="" providerId="" clId="Web-{7110E25A-2FD7-4357-AF82-1DA239DB0B1D}" dt="2019-07-12T08:46:01.234" v="106"/>
          <ac:spMkLst>
            <pc:docMk/>
            <pc:sldMk cId="3040043901" sldId="320"/>
            <ac:spMk id="12" creationId="{C936F911-D44A-4671-9B4A-9E487A302A3A}"/>
          </ac:spMkLst>
        </pc:spChg>
        <pc:spChg chg="add mod">
          <ac:chgData name="" userId="" providerId="" clId="Web-{7110E25A-2FD7-4357-AF82-1DA239DB0B1D}" dt="2019-07-12T08:48:36.286" v="131" actId="20577"/>
          <ac:spMkLst>
            <pc:docMk/>
            <pc:sldMk cId="3040043901" sldId="320"/>
            <ac:spMk id="13" creationId="{4917F523-0B00-4CAA-9C18-AFEC610BBDDF}"/>
          </ac:spMkLst>
        </pc:spChg>
        <pc:spChg chg="del">
          <ac:chgData name="" userId="" providerId="" clId="Web-{7110E25A-2FD7-4357-AF82-1DA239DB0B1D}" dt="2019-07-12T08:47:41.440" v="127"/>
          <ac:spMkLst>
            <pc:docMk/>
            <pc:sldMk cId="3040043901" sldId="320"/>
            <ac:spMk id="14" creationId="{97F4486C-B9D8-495F-836F-49BF2713C5E8}"/>
          </ac:spMkLst>
        </pc:spChg>
        <pc:picChg chg="add">
          <ac:chgData name="" userId="" providerId="" clId="Web-{7110E25A-2FD7-4357-AF82-1DA239DB0B1D}" dt="2019-07-12T08:46:01.234" v="106"/>
          <ac:picMkLst>
            <pc:docMk/>
            <pc:sldMk cId="3040043901" sldId="320"/>
            <ac:picMk id="9" creationId="{75E45093-69EF-40F9-AB98-E025DA9EF42E}"/>
          </ac:picMkLst>
        </pc:picChg>
      </pc:sldChg>
      <pc:sldChg chg="addSp delSp modSp add replId">
        <pc:chgData name="" userId="" providerId="" clId="Web-{7110E25A-2FD7-4357-AF82-1DA239DB0B1D}" dt="2019-07-12T08:51:31.760" v="159" actId="20577"/>
        <pc:sldMkLst>
          <pc:docMk/>
          <pc:sldMk cId="1670586108" sldId="321"/>
        </pc:sldMkLst>
        <pc:spChg chg="mod">
          <ac:chgData name="" userId="" providerId="" clId="Web-{7110E25A-2FD7-4357-AF82-1DA239DB0B1D}" dt="2019-07-12T08:51:31.760" v="159" actId="20577"/>
          <ac:spMkLst>
            <pc:docMk/>
            <pc:sldMk cId="1670586108" sldId="321"/>
            <ac:spMk id="7" creationId="{7EAC9172-61D9-2A42-9185-3E3280A55CBB}"/>
          </ac:spMkLst>
        </pc:spChg>
        <pc:spChg chg="del">
          <ac:chgData name="" userId="" providerId="" clId="Web-{7110E25A-2FD7-4357-AF82-1DA239DB0B1D}" dt="2019-07-12T08:50:02.273" v="143"/>
          <ac:spMkLst>
            <pc:docMk/>
            <pc:sldMk cId="1670586108" sldId="321"/>
            <ac:spMk id="8" creationId="{63068DF6-33C5-46F8-9A4A-069F6BDE651A}"/>
          </ac:spMkLst>
        </pc:spChg>
        <pc:spChg chg="add del mod">
          <ac:chgData name="" userId="" providerId="" clId="Web-{7110E25A-2FD7-4357-AF82-1DA239DB0B1D}" dt="2019-07-12T08:51:24.776" v="157"/>
          <ac:spMkLst>
            <pc:docMk/>
            <pc:sldMk cId="1670586108" sldId="321"/>
            <ac:spMk id="11" creationId="{02D6676A-1B4B-4D26-9132-50FE94EF72A8}"/>
          </ac:spMkLst>
        </pc:spChg>
      </pc:sldChg>
      <pc:sldChg chg="add del replId">
        <pc:chgData name="" userId="" providerId="" clId="Web-{7110E25A-2FD7-4357-AF82-1DA239DB0B1D}" dt="2019-07-12T08:52:33.169" v="171"/>
        <pc:sldMkLst>
          <pc:docMk/>
          <pc:sldMk cId="2138080578" sldId="322"/>
        </pc:sldMkLst>
      </pc:sldChg>
      <pc:sldChg chg="addSp delSp modSp add ord replId">
        <pc:chgData name="" userId="" providerId="" clId="Web-{7110E25A-2FD7-4357-AF82-1DA239DB0B1D}" dt="2019-07-12T08:53:50.968" v="185" actId="20577"/>
        <pc:sldMkLst>
          <pc:docMk/>
          <pc:sldMk cId="2669046937" sldId="323"/>
        </pc:sldMkLst>
        <pc:spChg chg="mod">
          <ac:chgData name="" userId="" providerId="" clId="Web-{7110E25A-2FD7-4357-AF82-1DA239DB0B1D}" dt="2019-07-12T08:52:41.107" v="173" actId="20577"/>
          <ac:spMkLst>
            <pc:docMk/>
            <pc:sldMk cId="2669046937" sldId="323"/>
            <ac:spMk id="2" creationId="{00000000-0000-0000-0000-000000000000}"/>
          </ac:spMkLst>
        </pc:spChg>
        <pc:spChg chg="mod">
          <ac:chgData name="" userId="" providerId="" clId="Web-{7110E25A-2FD7-4357-AF82-1DA239DB0B1D}" dt="2019-07-12T08:53:50.968" v="185" actId="20577"/>
          <ac:spMkLst>
            <pc:docMk/>
            <pc:sldMk cId="2669046937" sldId="323"/>
            <ac:spMk id="5" creationId="{F2365883-58D8-4AC1-BA4D-34A790D08847}"/>
          </ac:spMkLst>
        </pc:spChg>
        <pc:spChg chg="del">
          <ac:chgData name="" userId="" providerId="" clId="Web-{7110E25A-2FD7-4357-AF82-1DA239DB0B1D}" dt="2019-07-12T08:53:16.624" v="177"/>
          <ac:spMkLst>
            <pc:docMk/>
            <pc:sldMk cId="2669046937" sldId="323"/>
            <ac:spMk id="6" creationId="{388E8A48-3CE1-574C-B388-19B5BE1CA43B}"/>
          </ac:spMkLst>
        </pc:spChg>
        <pc:spChg chg="add del mod">
          <ac:chgData name="" userId="" providerId="" clId="Web-{7110E25A-2FD7-4357-AF82-1DA239DB0B1D}" dt="2019-07-12T08:53:29.843" v="179"/>
          <ac:spMkLst>
            <pc:docMk/>
            <pc:sldMk cId="2669046937" sldId="323"/>
            <ac:spMk id="11" creationId="{F7ADD396-2D99-4F39-AFD5-32F16B5DCCD0}"/>
          </ac:spMkLst>
        </pc:spChg>
        <pc:picChg chg="add del mod ord modCrop">
          <ac:chgData name="" userId="" providerId="" clId="Web-{7110E25A-2FD7-4357-AF82-1DA239DB0B1D}" dt="2019-07-12T08:53:21.717" v="178"/>
          <ac:picMkLst>
            <pc:docMk/>
            <pc:sldMk cId="2669046937" sldId="323"/>
            <ac:picMk id="3" creationId="{E40CCBAE-CE2C-47AD-8F7E-BBE96CF87967}"/>
          </ac:picMkLst>
        </pc:picChg>
        <pc:picChg chg="del">
          <ac:chgData name="" userId="" providerId="" clId="Web-{7110E25A-2FD7-4357-AF82-1DA239DB0B1D}" dt="2019-07-12T08:52:42.028" v="174"/>
          <ac:picMkLst>
            <pc:docMk/>
            <pc:sldMk cId="2669046937" sldId="323"/>
            <ac:picMk id="9" creationId="{0EE8E8BA-A3DD-4E00-A8AE-9100DA80305D}"/>
          </ac:picMkLst>
        </pc:picChg>
        <pc:picChg chg="add mod">
          <ac:chgData name="" userId="" providerId="" clId="Web-{7110E25A-2FD7-4357-AF82-1DA239DB0B1D}" dt="2019-07-12T08:53:44.265" v="183" actId="1076"/>
          <ac:picMkLst>
            <pc:docMk/>
            <pc:sldMk cId="2669046937" sldId="323"/>
            <ac:picMk id="12" creationId="{6D3B4977-CAB1-4294-AA3D-0435A49DF905}"/>
          </ac:picMkLst>
        </pc:picChg>
      </pc:sldChg>
      <pc:sldChg chg="addSp delSp modSp add replId">
        <pc:chgData name="" userId="" providerId="" clId="Web-{7110E25A-2FD7-4357-AF82-1DA239DB0B1D}" dt="2019-07-12T08:54:23.063" v="192" actId="20577"/>
        <pc:sldMkLst>
          <pc:docMk/>
          <pc:sldMk cId="4012356310" sldId="324"/>
        </pc:sldMkLst>
        <pc:spChg chg="mod">
          <ac:chgData name="" userId="" providerId="" clId="Web-{7110E25A-2FD7-4357-AF82-1DA239DB0B1D}" dt="2019-07-12T08:54:23.063" v="192" actId="20577"/>
          <ac:spMkLst>
            <pc:docMk/>
            <pc:sldMk cId="4012356310" sldId="324"/>
            <ac:spMk id="5" creationId="{F2365883-58D8-4AC1-BA4D-34A790D08847}"/>
          </ac:spMkLst>
        </pc:spChg>
        <pc:picChg chg="add mod">
          <ac:chgData name="" userId="" providerId="" clId="Web-{7110E25A-2FD7-4357-AF82-1DA239DB0B1D}" dt="2019-07-12T08:54:12.595" v="190" actId="14100"/>
          <ac:picMkLst>
            <pc:docMk/>
            <pc:sldMk cId="4012356310" sldId="324"/>
            <ac:picMk id="3" creationId="{E458F526-84F5-4315-9022-62062BF1DE62}"/>
          </ac:picMkLst>
        </pc:picChg>
        <pc:picChg chg="del">
          <ac:chgData name="" userId="" providerId="" clId="Web-{7110E25A-2FD7-4357-AF82-1DA239DB0B1D}" dt="2019-07-12T08:54:06.875" v="187"/>
          <ac:picMkLst>
            <pc:docMk/>
            <pc:sldMk cId="4012356310" sldId="324"/>
            <ac:picMk id="12" creationId="{6D3B4977-CAB1-4294-AA3D-0435A49DF905}"/>
          </ac:picMkLst>
        </pc:picChg>
      </pc:sldChg>
      <pc:sldChg chg="delSp modSp add ord replId">
        <pc:chgData name="" userId="" providerId="" clId="Web-{7110E25A-2FD7-4357-AF82-1DA239DB0B1D}" dt="2019-07-12T08:55:29.097" v="204" actId="20577"/>
        <pc:sldMkLst>
          <pc:docMk/>
          <pc:sldMk cId="3356582414" sldId="325"/>
        </pc:sldMkLst>
        <pc:spChg chg="mod">
          <ac:chgData name="" userId="" providerId="" clId="Web-{7110E25A-2FD7-4357-AF82-1DA239DB0B1D}" dt="2019-07-12T08:55:00.846" v="199" actId="20577"/>
          <ac:spMkLst>
            <pc:docMk/>
            <pc:sldMk cId="3356582414" sldId="325"/>
            <ac:spMk id="2" creationId="{00000000-0000-0000-0000-000000000000}"/>
          </ac:spMkLst>
        </pc:spChg>
        <pc:spChg chg="mod">
          <ac:chgData name="" userId="" providerId="" clId="Web-{7110E25A-2FD7-4357-AF82-1DA239DB0B1D}" dt="2019-07-12T08:55:29.097" v="204" actId="20577"/>
          <ac:spMkLst>
            <pc:docMk/>
            <pc:sldMk cId="3356582414" sldId="325"/>
            <ac:spMk id="5" creationId="{F2365883-58D8-4AC1-BA4D-34A790D08847}"/>
          </ac:spMkLst>
        </pc:spChg>
        <pc:picChg chg="del">
          <ac:chgData name="" userId="" providerId="" clId="Web-{7110E25A-2FD7-4357-AF82-1DA239DB0B1D}" dt="2019-07-12T08:55:06.877" v="200"/>
          <ac:picMkLst>
            <pc:docMk/>
            <pc:sldMk cId="3356582414" sldId="325"/>
            <ac:picMk id="12" creationId="{6D3B4977-CAB1-4294-AA3D-0435A49DF905}"/>
          </ac:picMkLst>
        </pc:picChg>
      </pc:sldChg>
      <pc:sldChg chg="add del replId">
        <pc:chgData name="" userId="" providerId="" clId="Web-{7110E25A-2FD7-4357-AF82-1DA239DB0B1D}" dt="2019-07-12T08:56:28.270" v="212"/>
        <pc:sldMkLst>
          <pc:docMk/>
          <pc:sldMk cId="1616690127" sldId="326"/>
        </pc:sldMkLst>
      </pc:sldChg>
      <pc:sldChg chg="add del replId">
        <pc:chgData name="" userId="" providerId="" clId="Web-{7110E25A-2FD7-4357-AF82-1DA239DB0B1D}" dt="2019-07-12T08:56:32.317" v="213"/>
        <pc:sldMkLst>
          <pc:docMk/>
          <pc:sldMk cId="3097630559" sldId="327"/>
        </pc:sldMkLst>
      </pc:sldChg>
      <pc:sldChg chg="addSp delSp modSp add replId">
        <pc:chgData name="" userId="" providerId="" clId="Web-{7110E25A-2FD7-4357-AF82-1DA239DB0B1D}" dt="2019-07-12T08:55:48.050" v="208"/>
        <pc:sldMkLst>
          <pc:docMk/>
          <pc:sldMk cId="1388097377" sldId="328"/>
        </pc:sldMkLst>
        <pc:spChg chg="del">
          <ac:chgData name="" userId="" providerId="" clId="Web-{7110E25A-2FD7-4357-AF82-1DA239DB0B1D}" dt="2019-07-12T08:55:46.144" v="207"/>
          <ac:spMkLst>
            <pc:docMk/>
            <pc:sldMk cId="1388097377" sldId="328"/>
            <ac:spMk id="5" creationId="{F2365883-58D8-4AC1-BA4D-34A790D08847}"/>
          </ac:spMkLst>
        </pc:spChg>
        <pc:spChg chg="add mod">
          <ac:chgData name="" userId="" providerId="" clId="Web-{7110E25A-2FD7-4357-AF82-1DA239DB0B1D}" dt="2019-07-12T08:55:46.144" v="207"/>
          <ac:spMkLst>
            <pc:docMk/>
            <pc:sldMk cId="1388097377" sldId="328"/>
            <ac:spMk id="6" creationId="{C0C71CEB-5A09-48E3-BA45-03308AB1AC21}"/>
          </ac:spMkLst>
        </pc:spChg>
        <pc:spChg chg="add">
          <ac:chgData name="" userId="" providerId="" clId="Web-{7110E25A-2FD7-4357-AF82-1DA239DB0B1D}" dt="2019-07-12T08:55:48.050" v="208"/>
          <ac:spMkLst>
            <pc:docMk/>
            <pc:sldMk cId="1388097377" sldId="328"/>
            <ac:spMk id="11" creationId="{F1F080C8-DF3D-4C66-B541-469B0E891962}"/>
          </ac:spMkLst>
        </pc:spChg>
        <pc:picChg chg="add">
          <ac:chgData name="" userId="" providerId="" clId="Web-{7110E25A-2FD7-4357-AF82-1DA239DB0B1D}" dt="2019-07-12T08:55:48.050" v="208"/>
          <ac:picMkLst>
            <pc:docMk/>
            <pc:sldMk cId="1388097377" sldId="328"/>
            <ac:picMk id="8" creationId="{0E14ABAC-8785-4D0A-A71D-4858CF22FD12}"/>
          </ac:picMkLst>
        </pc:picChg>
        <pc:picChg chg="add">
          <ac:chgData name="" userId="" providerId="" clId="Web-{7110E25A-2FD7-4357-AF82-1DA239DB0B1D}" dt="2019-07-12T08:55:48.050" v="208"/>
          <ac:picMkLst>
            <pc:docMk/>
            <pc:sldMk cId="1388097377" sldId="328"/>
            <ac:picMk id="9" creationId="{EA1377CB-01D2-4EC6-A1B3-D295644E3482}"/>
          </ac:picMkLst>
        </pc:picChg>
      </pc:sldChg>
      <pc:sldChg chg="addSp delSp modSp add replId">
        <pc:chgData name="" userId="" providerId="" clId="Web-{7110E25A-2FD7-4357-AF82-1DA239DB0B1D}" dt="2019-07-12T08:56:19.661" v="211"/>
        <pc:sldMkLst>
          <pc:docMk/>
          <pc:sldMk cId="3672900708" sldId="329"/>
        </pc:sldMkLst>
        <pc:spChg chg="del">
          <ac:chgData name="" userId="" providerId="" clId="Web-{7110E25A-2FD7-4357-AF82-1DA239DB0B1D}" dt="2019-07-12T08:56:00.582" v="209"/>
          <ac:spMkLst>
            <pc:docMk/>
            <pc:sldMk cId="3672900708" sldId="329"/>
            <ac:spMk id="5" creationId="{F2365883-58D8-4AC1-BA4D-34A790D08847}"/>
          </ac:spMkLst>
        </pc:spChg>
        <pc:spChg chg="add del mod">
          <ac:chgData name="" userId="" providerId="" clId="Web-{7110E25A-2FD7-4357-AF82-1DA239DB0B1D}" dt="2019-07-12T08:56:18.551" v="210"/>
          <ac:spMkLst>
            <pc:docMk/>
            <pc:sldMk cId="3672900708" sldId="329"/>
            <ac:spMk id="6" creationId="{5963A04F-845D-4706-B29F-9DB739FDC78C}"/>
          </ac:spMkLst>
        </pc:spChg>
        <pc:spChg chg="add">
          <ac:chgData name="" userId="" providerId="" clId="Web-{7110E25A-2FD7-4357-AF82-1DA239DB0B1D}" dt="2019-07-12T08:56:19.661" v="211"/>
          <ac:spMkLst>
            <pc:docMk/>
            <pc:sldMk cId="3672900708" sldId="329"/>
            <ac:spMk id="9" creationId="{00BBFC59-51C7-474B-AFB5-F4D304D70291}"/>
          </ac:spMkLst>
        </pc:spChg>
        <pc:picChg chg="add">
          <ac:chgData name="" userId="" providerId="" clId="Web-{7110E25A-2FD7-4357-AF82-1DA239DB0B1D}" dt="2019-07-12T08:56:19.661" v="211"/>
          <ac:picMkLst>
            <pc:docMk/>
            <pc:sldMk cId="3672900708" sldId="329"/>
            <ac:picMk id="8" creationId="{61879427-3ECA-4E9A-A2D6-6BE376E3BF85}"/>
          </ac:picMkLst>
        </pc:picChg>
      </pc:sldChg>
      <pc:sldChg chg="modSp add replId">
        <pc:chgData name="" userId="" providerId="" clId="Web-{7110E25A-2FD7-4357-AF82-1DA239DB0B1D}" dt="2019-07-12T08:57:40.835" v="220" actId="20577"/>
        <pc:sldMkLst>
          <pc:docMk/>
          <pc:sldMk cId="865896331" sldId="330"/>
        </pc:sldMkLst>
        <pc:spChg chg="mod">
          <ac:chgData name="" userId="" providerId="" clId="Web-{7110E25A-2FD7-4357-AF82-1DA239DB0B1D}" dt="2019-07-12T08:57:22.928" v="217" actId="20577"/>
          <ac:spMkLst>
            <pc:docMk/>
            <pc:sldMk cId="865896331" sldId="330"/>
            <ac:spMk id="2" creationId="{00000000-0000-0000-0000-000000000000}"/>
          </ac:spMkLst>
        </pc:spChg>
        <pc:spChg chg="mod">
          <ac:chgData name="" userId="" providerId="" clId="Web-{7110E25A-2FD7-4357-AF82-1DA239DB0B1D}" dt="2019-07-12T08:57:40.835" v="220" actId="20577"/>
          <ac:spMkLst>
            <pc:docMk/>
            <pc:sldMk cId="865896331" sldId="330"/>
            <ac:spMk id="5" creationId="{F2365883-58D8-4AC1-BA4D-34A790D08847}"/>
          </ac:spMkLst>
        </pc:spChg>
      </pc:sldChg>
      <pc:sldChg chg="addSp modSp add replId">
        <pc:chgData name="" userId="" providerId="" clId="Web-{7110E25A-2FD7-4357-AF82-1DA239DB0B1D}" dt="2019-07-12T08:58:15.883" v="234" actId="20577"/>
        <pc:sldMkLst>
          <pc:docMk/>
          <pc:sldMk cId="3558923279" sldId="331"/>
        </pc:sldMkLst>
        <pc:spChg chg="mod">
          <ac:chgData name="" userId="" providerId="" clId="Web-{7110E25A-2FD7-4357-AF82-1DA239DB0B1D}" dt="2019-07-12T08:58:15.883" v="234" actId="20577"/>
          <ac:spMkLst>
            <pc:docMk/>
            <pc:sldMk cId="3558923279" sldId="331"/>
            <ac:spMk id="5" creationId="{F2365883-58D8-4AC1-BA4D-34A790D08847}"/>
          </ac:spMkLst>
        </pc:spChg>
        <pc:picChg chg="add mod">
          <ac:chgData name="" userId="" providerId="" clId="Web-{7110E25A-2FD7-4357-AF82-1DA239DB0B1D}" dt="2019-07-12T08:58:04.524" v="229" actId="1076"/>
          <ac:picMkLst>
            <pc:docMk/>
            <pc:sldMk cId="3558923279" sldId="331"/>
            <ac:picMk id="3" creationId="{8D7D54DB-090C-4D50-AF4E-285DC9FCFB9F}"/>
          </ac:picMkLst>
        </pc:picChg>
        <pc:picChg chg="add mod">
          <ac:chgData name="" userId="" providerId="" clId="Web-{7110E25A-2FD7-4357-AF82-1DA239DB0B1D}" dt="2019-07-12T08:58:06.086" v="230" actId="1076"/>
          <ac:picMkLst>
            <pc:docMk/>
            <pc:sldMk cId="3558923279" sldId="331"/>
            <ac:picMk id="7" creationId="{9BFDAC72-275B-4DD3-B029-01969355CD5D}"/>
          </ac:picMkLst>
        </pc:picChg>
      </pc:sldChg>
      <pc:sldChg chg="addSp modSp add replId">
        <pc:chgData name="" userId="" providerId="" clId="Web-{7110E25A-2FD7-4357-AF82-1DA239DB0B1D}" dt="2019-07-12T08:58:49.635" v="240" actId="20577"/>
        <pc:sldMkLst>
          <pc:docMk/>
          <pc:sldMk cId="2106864223" sldId="332"/>
        </pc:sldMkLst>
        <pc:spChg chg="mod">
          <ac:chgData name="" userId="" providerId="" clId="Web-{7110E25A-2FD7-4357-AF82-1DA239DB0B1D}" dt="2019-07-12T08:58:49.635" v="240" actId="20577"/>
          <ac:spMkLst>
            <pc:docMk/>
            <pc:sldMk cId="2106864223" sldId="332"/>
            <ac:spMk id="5" creationId="{F2365883-58D8-4AC1-BA4D-34A790D08847}"/>
          </ac:spMkLst>
        </pc:spChg>
        <pc:picChg chg="add mod">
          <ac:chgData name="" userId="" providerId="" clId="Web-{7110E25A-2FD7-4357-AF82-1DA239DB0B1D}" dt="2019-07-12T08:58:32.822" v="237" actId="14100"/>
          <ac:picMkLst>
            <pc:docMk/>
            <pc:sldMk cId="2106864223" sldId="332"/>
            <ac:picMk id="3" creationId="{BCD5E041-F5EA-4D80-A3AE-19D16A94ABEA}"/>
          </ac:picMkLst>
        </pc:picChg>
      </pc:sldChg>
      <pc:sldChg chg="addSp delSp modSp add replId">
        <pc:chgData name="" userId="" providerId="" clId="Web-{7110E25A-2FD7-4357-AF82-1DA239DB0B1D}" dt="2019-07-12T08:59:24.464" v="248" actId="1076"/>
        <pc:sldMkLst>
          <pc:docMk/>
          <pc:sldMk cId="2203059168" sldId="333"/>
        </pc:sldMkLst>
        <pc:spChg chg="del">
          <ac:chgData name="" userId="" providerId="" clId="Web-{7110E25A-2FD7-4357-AF82-1DA239DB0B1D}" dt="2019-07-12T08:59:14.151" v="244"/>
          <ac:spMkLst>
            <pc:docMk/>
            <pc:sldMk cId="2203059168" sldId="333"/>
            <ac:spMk id="5" creationId="{F2365883-58D8-4AC1-BA4D-34A790D08847}"/>
          </ac:spMkLst>
        </pc:spChg>
        <pc:spChg chg="add mod">
          <ac:chgData name="" userId="" providerId="" clId="Web-{7110E25A-2FD7-4357-AF82-1DA239DB0B1D}" dt="2019-07-12T08:59:14.151" v="244"/>
          <ac:spMkLst>
            <pc:docMk/>
            <pc:sldMk cId="2203059168" sldId="333"/>
            <ac:spMk id="6" creationId="{A35F4370-DB0D-414F-97E6-3A118016CEE9}"/>
          </ac:spMkLst>
        </pc:spChg>
        <pc:picChg chg="add mod">
          <ac:chgData name="" userId="" providerId="" clId="Web-{7110E25A-2FD7-4357-AF82-1DA239DB0B1D}" dt="2019-07-12T08:59:24.464" v="248" actId="1076"/>
          <ac:picMkLst>
            <pc:docMk/>
            <pc:sldMk cId="2203059168" sldId="333"/>
            <ac:picMk id="7" creationId="{A6588BB8-FCD4-4275-A41C-3F25DF2A4620}"/>
          </ac:picMkLst>
        </pc:picChg>
      </pc:sldChg>
      <pc:sldChg chg="addSp modSp add replId">
        <pc:chgData name="" userId="" providerId="" clId="Web-{7110E25A-2FD7-4357-AF82-1DA239DB0B1D}" dt="2019-07-12T08:59:56.762" v="256" actId="20577"/>
        <pc:sldMkLst>
          <pc:docMk/>
          <pc:sldMk cId="2709578084" sldId="334"/>
        </pc:sldMkLst>
        <pc:spChg chg="mod">
          <ac:chgData name="" userId="" providerId="" clId="Web-{7110E25A-2FD7-4357-AF82-1DA239DB0B1D}" dt="2019-07-12T08:59:56.762" v="256" actId="20577"/>
          <ac:spMkLst>
            <pc:docMk/>
            <pc:sldMk cId="2709578084" sldId="334"/>
            <ac:spMk id="5" creationId="{F2365883-58D8-4AC1-BA4D-34A790D08847}"/>
          </ac:spMkLst>
        </pc:spChg>
        <pc:picChg chg="add mod">
          <ac:chgData name="" userId="" providerId="" clId="Web-{7110E25A-2FD7-4357-AF82-1DA239DB0B1D}" dt="2019-07-12T08:59:41.996" v="252" actId="1076"/>
          <ac:picMkLst>
            <pc:docMk/>
            <pc:sldMk cId="2709578084" sldId="334"/>
            <ac:picMk id="3" creationId="{FDAC09AE-56AA-42CB-9FEC-728FD9598677}"/>
          </ac:picMkLst>
        </pc:picChg>
      </pc:sldChg>
      <pc:sldChg chg="addSp delSp modSp add replId">
        <pc:chgData name="" userId="" providerId="" clId="Web-{7110E25A-2FD7-4357-AF82-1DA239DB0B1D}" dt="2019-07-12T09:00:29.247" v="263" actId="1076"/>
        <pc:sldMkLst>
          <pc:docMk/>
          <pc:sldMk cId="177815953" sldId="335"/>
        </pc:sldMkLst>
        <pc:spChg chg="del">
          <ac:chgData name="" userId="" providerId="" clId="Web-{7110E25A-2FD7-4357-AF82-1DA239DB0B1D}" dt="2019-07-12T09:00:10.528" v="257"/>
          <ac:spMkLst>
            <pc:docMk/>
            <pc:sldMk cId="177815953" sldId="335"/>
            <ac:spMk id="5" creationId="{F2365883-58D8-4AC1-BA4D-34A790D08847}"/>
          </ac:spMkLst>
        </pc:spChg>
        <pc:spChg chg="add del mod">
          <ac:chgData name="" userId="" providerId="" clId="Web-{7110E25A-2FD7-4357-AF82-1DA239DB0B1D}" dt="2019-07-12T09:00:21.779" v="261"/>
          <ac:spMkLst>
            <pc:docMk/>
            <pc:sldMk cId="177815953" sldId="335"/>
            <ac:spMk id="6" creationId="{CAEE01E7-9E16-4EAF-95EC-30D350CD0513}"/>
          </ac:spMkLst>
        </pc:spChg>
        <pc:picChg chg="add mod">
          <ac:chgData name="" userId="" providerId="" clId="Web-{7110E25A-2FD7-4357-AF82-1DA239DB0B1D}" dt="2019-07-12T09:00:29.247" v="263" actId="1076"/>
          <ac:picMkLst>
            <pc:docMk/>
            <pc:sldMk cId="177815953" sldId="335"/>
            <ac:picMk id="7" creationId="{94969A0A-C1B8-4F27-8A41-0C3A976859E7}"/>
          </ac:picMkLst>
        </pc:picChg>
      </pc:sldChg>
      <pc:sldChg chg="addSp delSp modSp add replId">
        <pc:chgData name="" userId="" providerId="" clId="Web-{7110E25A-2FD7-4357-AF82-1DA239DB0B1D}" dt="2019-07-12T09:00:42.029" v="265"/>
        <pc:sldMkLst>
          <pc:docMk/>
          <pc:sldMk cId="1252675643" sldId="336"/>
        </pc:sldMkLst>
        <pc:spChg chg="del">
          <ac:chgData name="" userId="" providerId="" clId="Web-{7110E25A-2FD7-4357-AF82-1DA239DB0B1D}" dt="2019-07-12T09:00:41.373" v="264"/>
          <ac:spMkLst>
            <pc:docMk/>
            <pc:sldMk cId="1252675643" sldId="336"/>
            <ac:spMk id="5" creationId="{F2365883-58D8-4AC1-BA4D-34A790D08847}"/>
          </ac:spMkLst>
        </pc:spChg>
        <pc:spChg chg="add mod">
          <ac:chgData name="" userId="" providerId="" clId="Web-{7110E25A-2FD7-4357-AF82-1DA239DB0B1D}" dt="2019-07-12T09:00:41.373" v="264"/>
          <ac:spMkLst>
            <pc:docMk/>
            <pc:sldMk cId="1252675643" sldId="336"/>
            <ac:spMk id="6" creationId="{7F4D7C1A-83F0-4EF5-ABB5-C991EBB518D6}"/>
          </ac:spMkLst>
        </pc:spChg>
        <pc:spChg chg="add">
          <ac:chgData name="" userId="" providerId="" clId="Web-{7110E25A-2FD7-4357-AF82-1DA239DB0B1D}" dt="2019-07-12T09:00:42.029" v="265"/>
          <ac:spMkLst>
            <pc:docMk/>
            <pc:sldMk cId="1252675643" sldId="336"/>
            <ac:spMk id="8" creationId="{0A0AD2FD-A2E7-4F6E-94C4-5510A527717B}"/>
          </ac:spMkLst>
        </pc:spChg>
        <pc:spChg chg="add">
          <ac:chgData name="" userId="" providerId="" clId="Web-{7110E25A-2FD7-4357-AF82-1DA239DB0B1D}" dt="2019-07-12T09:00:42.029" v="265"/>
          <ac:spMkLst>
            <pc:docMk/>
            <pc:sldMk cId="1252675643" sldId="336"/>
            <ac:spMk id="12" creationId="{17E4D53D-73CA-4EE5-AABE-A389108757B1}"/>
          </ac:spMkLst>
        </pc:spChg>
        <pc:spChg chg="add">
          <ac:chgData name="" userId="" providerId="" clId="Web-{7110E25A-2FD7-4357-AF82-1DA239DB0B1D}" dt="2019-07-12T09:00:42.029" v="265"/>
          <ac:spMkLst>
            <pc:docMk/>
            <pc:sldMk cId="1252675643" sldId="336"/>
            <ac:spMk id="13" creationId="{0384199B-BA20-4B92-B948-AEF565D7F5F2}"/>
          </ac:spMkLst>
        </pc:spChg>
        <pc:spChg chg="add">
          <ac:chgData name="" userId="" providerId="" clId="Web-{7110E25A-2FD7-4357-AF82-1DA239DB0B1D}" dt="2019-07-12T09:00:42.029" v="265"/>
          <ac:spMkLst>
            <pc:docMk/>
            <pc:sldMk cId="1252675643" sldId="336"/>
            <ac:spMk id="14" creationId="{C525AE7F-3548-4206-9034-22C487437503}"/>
          </ac:spMkLst>
        </pc:spChg>
        <pc:picChg chg="add">
          <ac:chgData name="" userId="" providerId="" clId="Web-{7110E25A-2FD7-4357-AF82-1DA239DB0B1D}" dt="2019-07-12T09:00:42.029" v="265"/>
          <ac:picMkLst>
            <pc:docMk/>
            <pc:sldMk cId="1252675643" sldId="336"/>
            <ac:picMk id="9" creationId="{DF28B4CB-AF72-4D98-B5EC-E0F4E7E8C03E}"/>
          </ac:picMkLst>
        </pc:picChg>
        <pc:picChg chg="add">
          <ac:chgData name="" userId="" providerId="" clId="Web-{7110E25A-2FD7-4357-AF82-1DA239DB0B1D}" dt="2019-07-12T09:00:42.029" v="265"/>
          <ac:picMkLst>
            <pc:docMk/>
            <pc:sldMk cId="1252675643" sldId="336"/>
            <ac:picMk id="11" creationId="{AC22429C-15C6-42CC-8337-95D51818EC9E}"/>
          </ac:picMkLst>
        </pc:picChg>
      </pc:sldChg>
      <pc:sldChg chg="addSp modSp add replId">
        <pc:chgData name="" userId="" providerId="" clId="Web-{7110E25A-2FD7-4357-AF82-1DA239DB0B1D}" dt="2019-07-12T09:01:51.250" v="287" actId="20577"/>
        <pc:sldMkLst>
          <pc:docMk/>
          <pc:sldMk cId="3980734878" sldId="337"/>
        </pc:sldMkLst>
        <pc:spChg chg="mod">
          <ac:chgData name="" userId="" providerId="" clId="Web-{7110E25A-2FD7-4357-AF82-1DA239DB0B1D}" dt="2019-07-12T09:01:45.109" v="281" actId="20577"/>
          <ac:spMkLst>
            <pc:docMk/>
            <pc:sldMk cId="3980734878" sldId="337"/>
            <ac:spMk id="2" creationId="{00000000-0000-0000-0000-000000000000}"/>
          </ac:spMkLst>
        </pc:spChg>
        <pc:spChg chg="mod">
          <ac:chgData name="" userId="" providerId="" clId="Web-{7110E25A-2FD7-4357-AF82-1DA239DB0B1D}" dt="2019-07-12T09:01:51.250" v="287" actId="20577"/>
          <ac:spMkLst>
            <pc:docMk/>
            <pc:sldMk cId="3980734878" sldId="337"/>
            <ac:spMk id="5" creationId="{F2365883-58D8-4AC1-BA4D-34A790D08847}"/>
          </ac:spMkLst>
        </pc:spChg>
        <pc:picChg chg="add mod">
          <ac:chgData name="" userId="" providerId="" clId="Web-{7110E25A-2FD7-4357-AF82-1DA239DB0B1D}" dt="2019-07-12T09:01:31.421" v="279" actId="1076"/>
          <ac:picMkLst>
            <pc:docMk/>
            <pc:sldMk cId="3980734878" sldId="337"/>
            <ac:picMk id="3" creationId="{700937D9-8521-4E6D-82E0-6C22C07CB74C}"/>
          </ac:picMkLst>
        </pc:picChg>
        <pc:picChg chg="add mod">
          <ac:chgData name="" userId="" providerId="" clId="Web-{7110E25A-2FD7-4357-AF82-1DA239DB0B1D}" dt="2019-07-12T09:01:28.343" v="278" actId="1076"/>
          <ac:picMkLst>
            <pc:docMk/>
            <pc:sldMk cId="3980734878" sldId="337"/>
            <ac:picMk id="7" creationId="{32723506-E621-4E29-B864-12986D587FB9}"/>
          </ac:picMkLst>
        </pc:picChg>
        <pc:picChg chg="add mod">
          <ac:chgData name="" userId="" providerId="" clId="Web-{7110E25A-2FD7-4357-AF82-1DA239DB0B1D}" dt="2019-07-12T09:01:22.765" v="276" actId="1076"/>
          <ac:picMkLst>
            <pc:docMk/>
            <pc:sldMk cId="3980734878" sldId="337"/>
            <ac:picMk id="9" creationId="{89FB8F64-293E-489E-89E7-6DF6E92FBEB7}"/>
          </ac:picMkLst>
        </pc:picChg>
      </pc:sldChg>
      <pc:sldChg chg="addSp delSp modSp add replId">
        <pc:chgData name="" userId="" providerId="" clId="Web-{7110E25A-2FD7-4357-AF82-1DA239DB0B1D}" dt="2019-07-12T09:02:42.283" v="303"/>
        <pc:sldMkLst>
          <pc:docMk/>
          <pc:sldMk cId="194219617" sldId="338"/>
        </pc:sldMkLst>
        <pc:spChg chg="del">
          <ac:chgData name="" userId="" providerId="" clId="Web-{7110E25A-2FD7-4357-AF82-1DA239DB0B1D}" dt="2019-07-12T09:02:14.641" v="293"/>
          <ac:spMkLst>
            <pc:docMk/>
            <pc:sldMk cId="194219617" sldId="338"/>
            <ac:spMk id="5" creationId="{F2365883-58D8-4AC1-BA4D-34A790D08847}"/>
          </ac:spMkLst>
        </pc:spChg>
        <pc:spChg chg="add del mod">
          <ac:chgData name="" userId="" providerId="" clId="Web-{7110E25A-2FD7-4357-AF82-1DA239DB0B1D}" dt="2019-07-12T09:02:31.283" v="299"/>
          <ac:spMkLst>
            <pc:docMk/>
            <pc:sldMk cId="194219617" sldId="338"/>
            <ac:spMk id="8" creationId="{94044851-B338-45C2-A5CD-69D7B597912C}"/>
          </ac:spMkLst>
        </pc:spChg>
        <pc:picChg chg="del">
          <ac:chgData name="" userId="" providerId="" clId="Web-{7110E25A-2FD7-4357-AF82-1DA239DB0B1D}" dt="2019-07-12T09:02:11.016" v="292"/>
          <ac:picMkLst>
            <pc:docMk/>
            <pc:sldMk cId="194219617" sldId="338"/>
            <ac:picMk id="3" creationId="{700937D9-8521-4E6D-82E0-6C22C07CB74C}"/>
          </ac:picMkLst>
        </pc:picChg>
        <pc:picChg chg="del">
          <ac:chgData name="" userId="" providerId="" clId="Web-{7110E25A-2FD7-4357-AF82-1DA239DB0B1D}" dt="2019-07-12T09:02:11.016" v="291"/>
          <ac:picMkLst>
            <pc:docMk/>
            <pc:sldMk cId="194219617" sldId="338"/>
            <ac:picMk id="7" creationId="{32723506-E621-4E29-B864-12986D587FB9}"/>
          </ac:picMkLst>
        </pc:picChg>
        <pc:picChg chg="del">
          <ac:chgData name="" userId="" providerId="" clId="Web-{7110E25A-2FD7-4357-AF82-1DA239DB0B1D}" dt="2019-07-12T09:02:11.016" v="290"/>
          <ac:picMkLst>
            <pc:docMk/>
            <pc:sldMk cId="194219617" sldId="338"/>
            <ac:picMk id="9" creationId="{89FB8F64-293E-489E-89E7-6DF6E92FBEB7}"/>
          </ac:picMkLst>
        </pc:picChg>
        <pc:picChg chg="add mod">
          <ac:chgData name="" userId="" providerId="" clId="Web-{7110E25A-2FD7-4357-AF82-1DA239DB0B1D}" dt="2019-07-12T09:02:33.595" v="300" actId="1076"/>
          <ac:picMkLst>
            <pc:docMk/>
            <pc:sldMk cId="194219617" sldId="338"/>
            <ac:picMk id="11" creationId="{505B650E-4078-4EF5-9B9E-6C90F2D87BC1}"/>
          </ac:picMkLst>
        </pc:picChg>
        <pc:picChg chg="add mod modCrop">
          <ac:chgData name="" userId="" providerId="" clId="Web-{7110E25A-2FD7-4357-AF82-1DA239DB0B1D}" dt="2019-07-12T09:02:42.283" v="303"/>
          <ac:picMkLst>
            <pc:docMk/>
            <pc:sldMk cId="194219617" sldId="338"/>
            <ac:picMk id="13" creationId="{23DAC4A3-9242-4012-BB0B-F748E8698579}"/>
          </ac:picMkLst>
        </pc:picChg>
      </pc:sldChg>
      <pc:sldChg chg="addSp delSp modSp add replId">
        <pc:chgData name="" userId="" providerId="" clId="Web-{7110E25A-2FD7-4357-AF82-1DA239DB0B1D}" dt="2019-07-12T09:03:07.612" v="308"/>
        <pc:sldMkLst>
          <pc:docMk/>
          <pc:sldMk cId="1841006245" sldId="339"/>
        </pc:sldMkLst>
        <pc:spChg chg="del">
          <ac:chgData name="" userId="" providerId="" clId="Web-{7110E25A-2FD7-4357-AF82-1DA239DB0B1D}" dt="2019-07-12T09:03:05.175" v="306"/>
          <ac:spMkLst>
            <pc:docMk/>
            <pc:sldMk cId="1841006245" sldId="339"/>
            <ac:spMk id="5" creationId="{F2365883-58D8-4AC1-BA4D-34A790D08847}"/>
          </ac:spMkLst>
        </pc:spChg>
        <pc:spChg chg="add mod">
          <ac:chgData name="" userId="" providerId="" clId="Web-{7110E25A-2FD7-4357-AF82-1DA239DB0B1D}" dt="2019-07-12T09:03:05.175" v="306"/>
          <ac:spMkLst>
            <pc:docMk/>
            <pc:sldMk cId="1841006245" sldId="339"/>
            <ac:spMk id="8" creationId="{6E1B516D-2F79-4E20-BECE-6674D3A79F9F}"/>
          </ac:spMkLst>
        </pc:spChg>
        <pc:spChg chg="add">
          <ac:chgData name="" userId="" providerId="" clId="Web-{7110E25A-2FD7-4357-AF82-1DA239DB0B1D}" dt="2019-07-12T09:03:07.612" v="308"/>
          <ac:spMkLst>
            <pc:docMk/>
            <pc:sldMk cId="1841006245" sldId="339"/>
            <ac:spMk id="11" creationId="{22E65ABF-9E58-4508-AE77-6EBF0EB62777}"/>
          </ac:spMkLst>
        </pc:spChg>
        <pc:picChg chg="del">
          <ac:chgData name="" userId="" providerId="" clId="Web-{7110E25A-2FD7-4357-AF82-1DA239DB0B1D}" dt="2019-07-12T09:03:03.143" v="305"/>
          <ac:picMkLst>
            <pc:docMk/>
            <pc:sldMk cId="1841006245" sldId="339"/>
            <ac:picMk id="3" creationId="{700937D9-8521-4E6D-82E0-6C22C07CB74C}"/>
          </ac:picMkLst>
        </pc:picChg>
        <pc:picChg chg="del">
          <ac:chgData name="" userId="" providerId="" clId="Web-{7110E25A-2FD7-4357-AF82-1DA239DB0B1D}" dt="2019-07-12T09:03:03.143" v="304"/>
          <ac:picMkLst>
            <pc:docMk/>
            <pc:sldMk cId="1841006245" sldId="339"/>
            <ac:picMk id="7" creationId="{32723506-E621-4E29-B864-12986D587FB9}"/>
          </ac:picMkLst>
        </pc:picChg>
        <pc:picChg chg="del">
          <ac:chgData name="" userId="" providerId="" clId="Web-{7110E25A-2FD7-4357-AF82-1DA239DB0B1D}" dt="2019-07-12T09:03:07.018" v="307"/>
          <ac:picMkLst>
            <pc:docMk/>
            <pc:sldMk cId="1841006245" sldId="339"/>
            <ac:picMk id="9" creationId="{89FB8F64-293E-489E-89E7-6DF6E92FBEB7}"/>
          </ac:picMkLst>
        </pc:picChg>
        <pc:picChg chg="add">
          <ac:chgData name="" userId="" providerId="" clId="Web-{7110E25A-2FD7-4357-AF82-1DA239DB0B1D}" dt="2019-07-12T09:03:07.612" v="308"/>
          <ac:picMkLst>
            <pc:docMk/>
            <pc:sldMk cId="1841006245" sldId="339"/>
            <ac:picMk id="12" creationId="{02AC7275-2892-4ADE-A0E2-1A6F533CD5A6}"/>
          </ac:picMkLst>
        </pc:picChg>
      </pc:sldChg>
      <pc:sldChg chg="delSp modSp add replId">
        <pc:chgData name="" userId="" providerId="" clId="Web-{7110E25A-2FD7-4357-AF82-1DA239DB0B1D}" dt="2019-07-12T09:03:44.207" v="315" actId="20577"/>
        <pc:sldMkLst>
          <pc:docMk/>
          <pc:sldMk cId="4119825784" sldId="340"/>
        </pc:sldMkLst>
        <pc:spChg chg="mod">
          <ac:chgData name="" userId="" providerId="" clId="Web-{7110E25A-2FD7-4357-AF82-1DA239DB0B1D}" dt="2019-07-12T09:03:37.566" v="313" actId="20577"/>
          <ac:spMkLst>
            <pc:docMk/>
            <pc:sldMk cId="4119825784" sldId="340"/>
            <ac:spMk id="2" creationId="{00000000-0000-0000-0000-000000000000}"/>
          </ac:spMkLst>
        </pc:spChg>
        <pc:spChg chg="mod">
          <ac:chgData name="" userId="" providerId="" clId="Web-{7110E25A-2FD7-4357-AF82-1DA239DB0B1D}" dt="2019-07-12T09:03:44.207" v="315" actId="20577"/>
          <ac:spMkLst>
            <pc:docMk/>
            <pc:sldMk cId="4119825784" sldId="340"/>
            <ac:spMk id="8" creationId="{6E1B516D-2F79-4E20-BECE-6674D3A79F9F}"/>
          </ac:spMkLst>
        </pc:spChg>
        <pc:spChg chg="del">
          <ac:chgData name="" userId="" providerId="" clId="Web-{7110E25A-2FD7-4357-AF82-1DA239DB0B1D}" dt="2019-07-12T09:03:24.909" v="310"/>
          <ac:spMkLst>
            <pc:docMk/>
            <pc:sldMk cId="4119825784" sldId="340"/>
            <ac:spMk id="11" creationId="{22E65ABF-9E58-4508-AE77-6EBF0EB62777}"/>
          </ac:spMkLst>
        </pc:spChg>
        <pc:picChg chg="del">
          <ac:chgData name="" userId="" providerId="" clId="Web-{7110E25A-2FD7-4357-AF82-1DA239DB0B1D}" dt="2019-07-12T09:03:26.566" v="311"/>
          <ac:picMkLst>
            <pc:docMk/>
            <pc:sldMk cId="4119825784" sldId="340"/>
            <ac:picMk id="12" creationId="{02AC7275-2892-4ADE-A0E2-1A6F533CD5A6}"/>
          </ac:picMkLst>
        </pc:picChg>
      </pc:sldChg>
      <pc:sldChg chg="addSp modSp add replId">
        <pc:chgData name="" userId="" providerId="" clId="Web-{7110E25A-2FD7-4357-AF82-1DA239DB0B1D}" dt="2019-07-12T09:04:50.443" v="334" actId="20577"/>
        <pc:sldMkLst>
          <pc:docMk/>
          <pc:sldMk cId="4170514966" sldId="341"/>
        </pc:sldMkLst>
        <pc:spChg chg="mod">
          <ac:chgData name="" userId="" providerId="" clId="Web-{7110E25A-2FD7-4357-AF82-1DA239DB0B1D}" dt="2019-07-12T09:04:10.364" v="324" actId="20577"/>
          <ac:spMkLst>
            <pc:docMk/>
            <pc:sldMk cId="4170514966" sldId="341"/>
            <ac:spMk id="2" creationId="{00000000-0000-0000-0000-000000000000}"/>
          </ac:spMkLst>
        </pc:spChg>
        <pc:spChg chg="mod">
          <ac:chgData name="" userId="" providerId="" clId="Web-{7110E25A-2FD7-4357-AF82-1DA239DB0B1D}" dt="2019-07-12T09:04:50.443" v="334" actId="20577"/>
          <ac:spMkLst>
            <pc:docMk/>
            <pc:sldMk cId="4170514966" sldId="341"/>
            <ac:spMk id="8" creationId="{6E1B516D-2F79-4E20-BECE-6674D3A79F9F}"/>
          </ac:spMkLst>
        </pc:spChg>
        <pc:picChg chg="add mod">
          <ac:chgData name="" userId="" providerId="" clId="Web-{7110E25A-2FD7-4357-AF82-1DA239DB0B1D}" dt="2019-07-12T09:04:31.505" v="330" actId="1076"/>
          <ac:picMkLst>
            <pc:docMk/>
            <pc:sldMk cId="4170514966" sldId="341"/>
            <ac:picMk id="3" creationId="{E6007B09-197E-44AD-B8EF-ADB533B457B3}"/>
          </ac:picMkLst>
        </pc:picChg>
      </pc:sldChg>
      <pc:sldChg chg="addSp modSp add replId">
        <pc:chgData name="" userId="" providerId="" clId="Web-{7110E25A-2FD7-4357-AF82-1DA239DB0B1D}" dt="2019-07-12T09:05:23.148" v="341" actId="20577"/>
        <pc:sldMkLst>
          <pc:docMk/>
          <pc:sldMk cId="1541572984" sldId="342"/>
        </pc:sldMkLst>
        <pc:spChg chg="mod">
          <ac:chgData name="" userId="" providerId="" clId="Web-{7110E25A-2FD7-4357-AF82-1DA239DB0B1D}" dt="2019-07-12T09:05:23.148" v="341" actId="20577"/>
          <ac:spMkLst>
            <pc:docMk/>
            <pc:sldMk cId="1541572984" sldId="342"/>
            <ac:spMk id="8" creationId="{6E1B516D-2F79-4E20-BECE-6674D3A79F9F}"/>
          </ac:spMkLst>
        </pc:spChg>
        <pc:picChg chg="add mod">
          <ac:chgData name="" userId="" providerId="" clId="Web-{7110E25A-2FD7-4357-AF82-1DA239DB0B1D}" dt="2019-07-12T09:05:07.210" v="337" actId="14100"/>
          <ac:picMkLst>
            <pc:docMk/>
            <pc:sldMk cId="1541572984" sldId="342"/>
            <ac:picMk id="3" creationId="{8E634619-89DD-4183-922E-D7D3964CBB36}"/>
          </ac:picMkLst>
        </pc:picChg>
      </pc:sldChg>
      <pc:sldChg chg="addSp modSp add replId">
        <pc:chgData name="" userId="" providerId="" clId="Web-{7110E25A-2FD7-4357-AF82-1DA239DB0B1D}" dt="2019-07-12T09:06:12.790" v="352" actId="1076"/>
        <pc:sldMkLst>
          <pc:docMk/>
          <pc:sldMk cId="3013613614" sldId="343"/>
        </pc:sldMkLst>
        <pc:spChg chg="mod">
          <ac:chgData name="" userId="" providerId="" clId="Web-{7110E25A-2FD7-4357-AF82-1DA239DB0B1D}" dt="2019-07-12T09:05:41.179" v="347" actId="20577"/>
          <ac:spMkLst>
            <pc:docMk/>
            <pc:sldMk cId="3013613614" sldId="343"/>
            <ac:spMk id="2" creationId="{00000000-0000-0000-0000-000000000000}"/>
          </ac:spMkLst>
        </pc:spChg>
        <pc:spChg chg="add">
          <ac:chgData name="" userId="" providerId="" clId="Web-{7110E25A-2FD7-4357-AF82-1DA239DB0B1D}" dt="2019-07-12T09:06:03.008" v="350"/>
          <ac:spMkLst>
            <pc:docMk/>
            <pc:sldMk cId="3013613614" sldId="343"/>
            <ac:spMk id="6" creationId="{86525F7E-120C-4016-99DE-6F790E48574F}"/>
          </ac:spMkLst>
        </pc:spChg>
        <pc:spChg chg="mod">
          <ac:chgData name="" userId="" providerId="" clId="Web-{7110E25A-2FD7-4357-AF82-1DA239DB0B1D}" dt="2019-07-12T09:05:48.039" v="349" actId="20577"/>
          <ac:spMkLst>
            <pc:docMk/>
            <pc:sldMk cId="3013613614" sldId="343"/>
            <ac:spMk id="8" creationId="{6E1B516D-2F79-4E20-BECE-6674D3A79F9F}"/>
          </ac:spMkLst>
        </pc:spChg>
        <pc:picChg chg="add mod">
          <ac:chgData name="" userId="" providerId="" clId="Web-{7110E25A-2FD7-4357-AF82-1DA239DB0B1D}" dt="2019-07-12T09:06:12.790" v="352" actId="1076"/>
          <ac:picMkLst>
            <pc:docMk/>
            <pc:sldMk cId="3013613614" sldId="343"/>
            <ac:picMk id="3" creationId="{093F64A2-6999-4079-B119-57F381B94EF5}"/>
          </ac:picMkLst>
        </pc:picChg>
      </pc:sldChg>
      <pc:sldChg chg="addSp modSp add replId">
        <pc:chgData name="" userId="" providerId="" clId="Web-{7110E25A-2FD7-4357-AF82-1DA239DB0B1D}" dt="2019-07-12T09:08:25.044" v="376" actId="20577"/>
        <pc:sldMkLst>
          <pc:docMk/>
          <pc:sldMk cId="258984795" sldId="344"/>
        </pc:sldMkLst>
        <pc:spChg chg="mod">
          <ac:chgData name="" userId="" providerId="" clId="Web-{7110E25A-2FD7-4357-AF82-1DA239DB0B1D}" dt="2019-07-12T09:07:59.543" v="370" actId="20577"/>
          <ac:spMkLst>
            <pc:docMk/>
            <pc:sldMk cId="258984795" sldId="344"/>
            <ac:spMk id="2" creationId="{00000000-0000-0000-0000-000000000000}"/>
          </ac:spMkLst>
        </pc:spChg>
        <pc:spChg chg="add">
          <ac:chgData name="" userId="" providerId="" clId="Web-{7110E25A-2FD7-4357-AF82-1DA239DB0B1D}" dt="2019-07-12T09:07:54.762" v="368"/>
          <ac:spMkLst>
            <pc:docMk/>
            <pc:sldMk cId="258984795" sldId="344"/>
            <ac:spMk id="6" creationId="{8AC543A2-D490-4F72-A628-1E450E81D9D8}"/>
          </ac:spMkLst>
        </pc:spChg>
        <pc:spChg chg="add">
          <ac:chgData name="" userId="" providerId="" clId="Web-{7110E25A-2FD7-4357-AF82-1DA239DB0B1D}" dt="2019-07-12T09:07:54.762" v="368"/>
          <ac:spMkLst>
            <pc:docMk/>
            <pc:sldMk cId="258984795" sldId="344"/>
            <ac:spMk id="7" creationId="{F791567F-5675-4A07-BBC5-DDFB80AC6AE0}"/>
          </ac:spMkLst>
        </pc:spChg>
        <pc:spChg chg="mod">
          <ac:chgData name="" userId="" providerId="" clId="Web-{7110E25A-2FD7-4357-AF82-1DA239DB0B1D}" dt="2019-07-12T09:08:25.044" v="376" actId="20577"/>
          <ac:spMkLst>
            <pc:docMk/>
            <pc:sldMk cId="258984795" sldId="344"/>
            <ac:spMk id="8" creationId="{6E1B516D-2F79-4E20-BECE-6674D3A79F9F}"/>
          </ac:spMkLst>
        </pc:spChg>
        <pc:picChg chg="add mod">
          <ac:chgData name="" userId="" providerId="" clId="Web-{7110E25A-2FD7-4357-AF82-1DA239DB0B1D}" dt="2019-07-12T09:08:07.981" v="372" actId="1076"/>
          <ac:picMkLst>
            <pc:docMk/>
            <pc:sldMk cId="258984795" sldId="344"/>
            <ac:picMk id="3" creationId="{4498202C-CFDC-4744-B417-49620F9B9109}"/>
          </ac:picMkLst>
        </pc:picChg>
      </pc:sldChg>
      <pc:sldChg chg="addSp delSp modSp add replId">
        <pc:chgData name="" userId="" providerId="" clId="Web-{7110E25A-2FD7-4357-AF82-1DA239DB0B1D}" dt="2019-07-12T09:06:59.791" v="360" actId="1076"/>
        <pc:sldMkLst>
          <pc:docMk/>
          <pc:sldMk cId="839203736" sldId="345"/>
        </pc:sldMkLst>
        <pc:spChg chg="mod">
          <ac:chgData name="" userId="" providerId="" clId="Web-{7110E25A-2FD7-4357-AF82-1DA239DB0B1D}" dt="2019-07-12T09:06:42.635" v="356" actId="20577"/>
          <ac:spMkLst>
            <pc:docMk/>
            <pc:sldMk cId="839203736" sldId="345"/>
            <ac:spMk id="8" creationId="{6E1B516D-2F79-4E20-BECE-6674D3A79F9F}"/>
          </ac:spMkLst>
        </pc:spChg>
        <pc:picChg chg="del">
          <ac:chgData name="" userId="" providerId="" clId="Web-{7110E25A-2FD7-4357-AF82-1DA239DB0B1D}" dt="2019-07-12T09:06:43.447" v="357"/>
          <ac:picMkLst>
            <pc:docMk/>
            <pc:sldMk cId="839203736" sldId="345"/>
            <ac:picMk id="3" creationId="{093F64A2-6999-4079-B119-57F381B94EF5}"/>
          </ac:picMkLst>
        </pc:picChg>
        <pc:picChg chg="add mod">
          <ac:chgData name="" userId="" providerId="" clId="Web-{7110E25A-2FD7-4357-AF82-1DA239DB0B1D}" dt="2019-07-12T09:06:59.791" v="360" actId="1076"/>
          <ac:picMkLst>
            <pc:docMk/>
            <pc:sldMk cId="839203736" sldId="345"/>
            <ac:picMk id="5" creationId="{CB41C80C-4BBD-47B8-912F-E29EFB674175}"/>
          </ac:picMkLst>
        </pc:picChg>
      </pc:sldChg>
      <pc:sldChg chg="addSp delSp modSp add replId">
        <pc:chgData name="" userId="" providerId="" clId="Web-{7110E25A-2FD7-4357-AF82-1DA239DB0B1D}" dt="2019-07-12T09:07:40.058" v="367" actId="20577"/>
        <pc:sldMkLst>
          <pc:docMk/>
          <pc:sldMk cId="3386433369" sldId="346"/>
        </pc:sldMkLst>
        <pc:spChg chg="mod">
          <ac:chgData name="" userId="" providerId="" clId="Web-{7110E25A-2FD7-4357-AF82-1DA239DB0B1D}" dt="2019-07-12T09:07:40.058" v="367" actId="20577"/>
          <ac:spMkLst>
            <pc:docMk/>
            <pc:sldMk cId="3386433369" sldId="346"/>
            <ac:spMk id="8" creationId="{6E1B516D-2F79-4E20-BECE-6674D3A79F9F}"/>
          </ac:spMkLst>
        </pc:spChg>
        <pc:picChg chg="del">
          <ac:chgData name="" userId="" providerId="" clId="Web-{7110E25A-2FD7-4357-AF82-1DA239DB0B1D}" dt="2019-07-12T09:07:22.980" v="364"/>
          <ac:picMkLst>
            <pc:docMk/>
            <pc:sldMk cId="3386433369" sldId="346"/>
            <ac:picMk id="3" creationId="{093F64A2-6999-4079-B119-57F381B94EF5}"/>
          </ac:picMkLst>
        </pc:picChg>
        <pc:picChg chg="add mod ord">
          <ac:chgData name="" userId="" providerId="" clId="Web-{7110E25A-2FD7-4357-AF82-1DA239DB0B1D}" dt="2019-07-12T09:07:26.246" v="365"/>
          <ac:picMkLst>
            <pc:docMk/>
            <pc:sldMk cId="3386433369" sldId="346"/>
            <ac:picMk id="5" creationId="{E039CB35-5492-4783-A116-C31E408D6A31}"/>
          </ac:picMkLst>
        </pc:picChg>
      </pc:sldChg>
      <pc:sldChg chg="modSp add replId">
        <pc:chgData name="" userId="" providerId="" clId="Web-{7110E25A-2FD7-4357-AF82-1DA239DB0B1D}" dt="2019-07-12T09:08:41.295" v="381" actId="20577"/>
        <pc:sldMkLst>
          <pc:docMk/>
          <pc:sldMk cId="2659627474" sldId="347"/>
        </pc:sldMkLst>
        <pc:spChg chg="mod">
          <ac:chgData name="" userId="" providerId="" clId="Web-{7110E25A-2FD7-4357-AF82-1DA239DB0B1D}" dt="2019-07-12T09:08:41.295" v="381" actId="20577"/>
          <ac:spMkLst>
            <pc:docMk/>
            <pc:sldMk cId="2659627474" sldId="347"/>
            <ac:spMk id="8" creationId="{6E1B516D-2F79-4E20-BECE-6674D3A79F9F}"/>
          </ac:spMkLst>
        </pc:spChg>
      </pc:sldChg>
    </pc:docChg>
  </pc:docChgLst>
  <pc:docChgLst>
    <pc:chgData clId="Web-{12248054-2115-42E8-80B0-4AD35FAAA758}"/>
    <pc:docChg chg="addSld delSld">
      <pc:chgData name="" userId="" providerId="" clId="Web-{12248054-2115-42E8-80B0-4AD35FAAA758}" dt="2019-07-03T13:02:28.322" v="3"/>
      <pc:docMkLst>
        <pc:docMk/>
      </pc:docMkLst>
      <pc:sldChg chg="del">
        <pc:chgData name="" userId="" providerId="" clId="Web-{12248054-2115-42E8-80B0-4AD35FAAA758}" dt="2019-07-03T12:56:39.633" v="0"/>
        <pc:sldMkLst>
          <pc:docMk/>
          <pc:sldMk cId="254949229" sldId="281"/>
        </pc:sldMkLst>
      </pc:sldChg>
      <pc:sldChg chg="del">
        <pc:chgData name="" userId="" providerId="" clId="Web-{12248054-2115-42E8-80B0-4AD35FAAA758}" dt="2019-07-03T12:56:41.961" v="1"/>
        <pc:sldMkLst>
          <pc:docMk/>
          <pc:sldMk cId="1276939625" sldId="284"/>
        </pc:sldMkLst>
      </pc:sldChg>
      <pc:sldChg chg="del">
        <pc:chgData name="" userId="" providerId="" clId="Web-{12248054-2115-42E8-80B0-4AD35FAAA758}" dt="2019-07-03T12:56:42.961" v="2"/>
        <pc:sldMkLst>
          <pc:docMk/>
          <pc:sldMk cId="995054514" sldId="285"/>
        </pc:sldMkLst>
      </pc:sldChg>
      <pc:sldChg chg="add replId">
        <pc:chgData name="" userId="" providerId="" clId="Web-{12248054-2115-42E8-80B0-4AD35FAAA758}" dt="2019-07-03T13:02:28.322" v="3"/>
        <pc:sldMkLst>
          <pc:docMk/>
          <pc:sldMk cId="1272877328" sldId="317"/>
        </pc:sldMkLst>
      </pc:sldChg>
    </pc:docChg>
  </pc:docChgLst>
  <pc:docChgLst>
    <pc:chgData clId="Web-{5CBEF034-6E71-4024-BAEF-14B3E46CFE2A}"/>
    <pc:docChg chg="addSld delSld modSld sldOrd">
      <pc:chgData name="" userId="" providerId="" clId="Web-{5CBEF034-6E71-4024-BAEF-14B3E46CFE2A}" dt="2019-07-03T13:16:30.315" v="78"/>
      <pc:docMkLst>
        <pc:docMk/>
      </pc:docMkLst>
      <pc:sldChg chg="delSp">
        <pc:chgData name="" userId="" providerId="" clId="Web-{5CBEF034-6E71-4024-BAEF-14B3E46CFE2A}" dt="2019-07-03T13:10:21.548" v="1"/>
        <pc:sldMkLst>
          <pc:docMk/>
          <pc:sldMk cId="303521230" sldId="312"/>
        </pc:sldMkLst>
        <pc:spChg chg="del">
          <ac:chgData name="" userId="" providerId="" clId="Web-{5CBEF034-6E71-4024-BAEF-14B3E46CFE2A}" dt="2019-07-03T13:10:21.548" v="1"/>
          <ac:spMkLst>
            <pc:docMk/>
            <pc:sldMk cId="303521230" sldId="312"/>
            <ac:spMk id="7" creationId="{B5A867E8-6D42-42BB-9631-5CDF8D1C6A93}"/>
          </ac:spMkLst>
        </pc:spChg>
      </pc:sldChg>
      <pc:sldChg chg="del">
        <pc:chgData name="" userId="" providerId="" clId="Web-{5CBEF034-6E71-4024-BAEF-14B3E46CFE2A}" dt="2019-07-03T13:12:26.173" v="31"/>
        <pc:sldMkLst>
          <pc:docMk/>
          <pc:sldMk cId="1272877328" sldId="317"/>
        </pc:sldMkLst>
      </pc:sldChg>
      <pc:sldChg chg="addSp delSp modSp add del replId">
        <pc:chgData name="" userId="" providerId="" clId="Web-{5CBEF034-6E71-4024-BAEF-14B3E46CFE2A}" dt="2019-07-03T13:12:05.048" v="26"/>
        <pc:sldMkLst>
          <pc:docMk/>
          <pc:sldMk cId="3855893550" sldId="318"/>
        </pc:sldMkLst>
        <pc:spChg chg="del">
          <ac:chgData name="" userId="" providerId="" clId="Web-{5CBEF034-6E71-4024-BAEF-14B3E46CFE2A}" dt="2019-07-03T13:10:32.813" v="4"/>
          <ac:spMkLst>
            <pc:docMk/>
            <pc:sldMk cId="3855893550" sldId="318"/>
            <ac:spMk id="5" creationId="{00000000-0000-0000-0000-000000000000}"/>
          </ac:spMkLst>
        </pc:spChg>
        <pc:spChg chg="del">
          <ac:chgData name="" userId="" providerId="" clId="Web-{5CBEF034-6E71-4024-BAEF-14B3E46CFE2A}" dt="2019-07-03T13:10:29.501" v="2"/>
          <ac:spMkLst>
            <pc:docMk/>
            <pc:sldMk cId="3855893550" sldId="318"/>
            <ac:spMk id="6" creationId="{00000000-0000-0000-0000-000000000000}"/>
          </ac:spMkLst>
        </pc:spChg>
        <pc:spChg chg="mod">
          <ac:chgData name="" userId="" providerId="" clId="Web-{5CBEF034-6E71-4024-BAEF-14B3E46CFE2A}" dt="2019-07-03T13:11:11.517" v="16" actId="20577"/>
          <ac:spMkLst>
            <pc:docMk/>
            <pc:sldMk cId="3855893550" sldId="318"/>
            <ac:spMk id="7" creationId="{B5A867E8-6D42-42BB-9631-5CDF8D1C6A93}"/>
          </ac:spMkLst>
        </pc:spChg>
        <pc:spChg chg="add del mod">
          <ac:chgData name="" userId="" providerId="" clId="Web-{5CBEF034-6E71-4024-BAEF-14B3E46CFE2A}" dt="2019-07-03T13:10:33.969" v="5"/>
          <ac:spMkLst>
            <pc:docMk/>
            <pc:sldMk cId="3855893550" sldId="318"/>
            <ac:spMk id="9" creationId="{5B8AE75D-202A-48D7-99FF-33BAC0F7C6DB}"/>
          </ac:spMkLst>
        </pc:spChg>
        <pc:spChg chg="add del mod">
          <ac:chgData name="" userId="" providerId="" clId="Web-{5CBEF034-6E71-4024-BAEF-14B3E46CFE2A}" dt="2019-07-03T13:10:44.782" v="7"/>
          <ac:spMkLst>
            <pc:docMk/>
            <pc:sldMk cId="3855893550" sldId="318"/>
            <ac:spMk id="12" creationId="{03F7E6B1-4CEE-42F3-AA2F-B127706D3A9F}"/>
          </ac:spMkLst>
        </pc:spChg>
        <pc:cxnChg chg="del">
          <ac:chgData name="" userId="" providerId="" clId="Web-{5CBEF034-6E71-4024-BAEF-14B3E46CFE2A}" dt="2019-07-03T13:10:31.329" v="3"/>
          <ac:cxnSpMkLst>
            <pc:docMk/>
            <pc:sldMk cId="3855893550" sldId="318"/>
            <ac:cxnSpMk id="10" creationId="{AC346A39-2002-40CF-9C02-26F0EC20D918}"/>
          </ac:cxnSpMkLst>
        </pc:cxnChg>
      </pc:sldChg>
      <pc:sldChg chg="modSp add ord replId">
        <pc:chgData name="" userId="" providerId="" clId="Web-{5CBEF034-6E71-4024-BAEF-14B3E46CFE2A}" dt="2019-07-03T13:12:23.111" v="30" actId="20577"/>
        <pc:sldMkLst>
          <pc:docMk/>
          <pc:sldMk cId="672364250" sldId="319"/>
        </pc:sldMkLst>
        <pc:spChg chg="mod">
          <ac:chgData name="" userId="" providerId="" clId="Web-{5CBEF034-6E71-4024-BAEF-14B3E46CFE2A}" dt="2019-07-03T13:11:48.111" v="22" actId="20577"/>
          <ac:spMkLst>
            <pc:docMk/>
            <pc:sldMk cId="672364250" sldId="319"/>
            <ac:spMk id="3" creationId="{00000000-0000-0000-0000-000000000000}"/>
          </ac:spMkLst>
        </pc:spChg>
        <pc:spChg chg="mod">
          <ac:chgData name="" userId="" providerId="" clId="Web-{5CBEF034-6E71-4024-BAEF-14B3E46CFE2A}" dt="2019-07-03T13:12:23.111" v="30" actId="20577"/>
          <ac:spMkLst>
            <pc:docMk/>
            <pc:sldMk cId="672364250" sldId="319"/>
            <ac:spMk id="6" creationId="{00000000-0000-0000-0000-000000000000}"/>
          </ac:spMkLst>
        </pc:spChg>
      </pc:sldChg>
      <pc:sldChg chg="addSp delSp modSp add replId">
        <pc:chgData name="" userId="" providerId="" clId="Web-{5CBEF034-6E71-4024-BAEF-14B3E46CFE2A}" dt="2019-07-03T13:16:30.315" v="78"/>
        <pc:sldMkLst>
          <pc:docMk/>
          <pc:sldMk cId="2382205358" sldId="320"/>
        </pc:sldMkLst>
        <pc:spChg chg="mod">
          <ac:chgData name="" userId="" providerId="" clId="Web-{5CBEF034-6E71-4024-BAEF-14B3E46CFE2A}" dt="2019-07-03T13:15:31.534" v="77" actId="20577"/>
          <ac:spMkLst>
            <pc:docMk/>
            <pc:sldMk cId="2382205358" sldId="320"/>
            <ac:spMk id="6" creationId="{00000000-0000-0000-0000-000000000000}"/>
          </ac:spMkLst>
        </pc:spChg>
        <pc:spChg chg="del">
          <ac:chgData name="" userId="" providerId="" clId="Web-{5CBEF034-6E71-4024-BAEF-14B3E46CFE2A}" dt="2019-07-03T13:16:30.315" v="78"/>
          <ac:spMkLst>
            <pc:docMk/>
            <pc:sldMk cId="2382205358" sldId="320"/>
            <ac:spMk id="7" creationId="{18EA9E77-684F-4D36-8F40-A8202B3C9E3B}"/>
          </ac:spMkLst>
        </pc:spChg>
        <pc:picChg chg="add mod ord modCrop">
          <ac:chgData name="" userId="" providerId="" clId="Web-{5CBEF034-6E71-4024-BAEF-14B3E46CFE2A}" dt="2019-07-03T13:16:30.315" v="78"/>
          <ac:picMkLst>
            <pc:docMk/>
            <pc:sldMk cId="2382205358" sldId="320"/>
            <ac:picMk id="2" creationId="{3F5D6D9D-F5AD-41F3-AAC3-9EA9B55287EE}"/>
          </ac:picMkLst>
        </pc:picChg>
      </pc:sldChg>
    </pc:docChg>
  </pc:docChgLst>
  <pc:docChgLst>
    <pc:chgData clId="Web-{CCA6DA5B-8745-4F55-93E7-4A026AAD82AC}"/>
    <pc:docChg chg="addSld delSld modSld sldOrd">
      <pc:chgData name="" userId="" providerId="" clId="Web-{CCA6DA5B-8745-4F55-93E7-4A026AAD82AC}" dt="2019-07-03T09:17:34.770" v="515"/>
      <pc:docMkLst>
        <pc:docMk/>
      </pc:docMkLst>
      <pc:sldChg chg="ord">
        <pc:chgData name="" userId="" providerId="" clId="Web-{CCA6DA5B-8745-4F55-93E7-4A026AAD82AC}" dt="2019-07-03T08:06:13.766" v="2"/>
        <pc:sldMkLst>
          <pc:docMk/>
          <pc:sldMk cId="254949229" sldId="281"/>
        </pc:sldMkLst>
      </pc:sldChg>
      <pc:sldChg chg="ord">
        <pc:chgData name="" userId="" providerId="" clId="Web-{CCA6DA5B-8745-4F55-93E7-4A026AAD82AC}" dt="2019-07-03T08:06:13.766" v="1"/>
        <pc:sldMkLst>
          <pc:docMk/>
          <pc:sldMk cId="1276939625" sldId="284"/>
        </pc:sldMkLst>
      </pc:sldChg>
      <pc:sldChg chg="ord">
        <pc:chgData name="" userId="" providerId="" clId="Web-{CCA6DA5B-8745-4F55-93E7-4A026AAD82AC}" dt="2019-07-03T08:06:13.766" v="0"/>
        <pc:sldMkLst>
          <pc:docMk/>
          <pc:sldMk cId="995054514" sldId="285"/>
        </pc:sldMkLst>
      </pc:sldChg>
      <pc:sldChg chg="modSp">
        <pc:chgData name="" userId="" providerId="" clId="Web-{CCA6DA5B-8745-4F55-93E7-4A026AAD82AC}" dt="2019-07-03T08:07:19.080" v="9" actId="20577"/>
        <pc:sldMkLst>
          <pc:docMk/>
          <pc:sldMk cId="2000916886" sldId="309"/>
        </pc:sldMkLst>
        <pc:spChg chg="mod">
          <ac:chgData name="" userId="" providerId="" clId="Web-{CCA6DA5B-8745-4F55-93E7-4A026AAD82AC}" dt="2019-07-03T08:07:19.080" v="9" actId="20577"/>
          <ac:spMkLst>
            <pc:docMk/>
            <pc:sldMk cId="2000916886" sldId="309"/>
            <ac:spMk id="5" creationId="{00000000-0000-0000-0000-000000000000}"/>
          </ac:spMkLst>
        </pc:spChg>
      </pc:sldChg>
      <pc:sldChg chg="modSp">
        <pc:chgData name="" userId="" providerId="" clId="Web-{CCA6DA5B-8745-4F55-93E7-4A026AAD82AC}" dt="2019-07-03T09:10:55.153" v="513" actId="20577"/>
        <pc:sldMkLst>
          <pc:docMk/>
          <pc:sldMk cId="1122458376" sldId="310"/>
        </pc:sldMkLst>
        <pc:spChg chg="mod">
          <ac:chgData name="" userId="" providerId="" clId="Web-{CCA6DA5B-8745-4F55-93E7-4A026AAD82AC}" dt="2019-07-03T09:10:55.153" v="513" actId="20577"/>
          <ac:spMkLst>
            <pc:docMk/>
            <pc:sldMk cId="1122458376" sldId="310"/>
            <ac:spMk id="5" creationId="{00000000-0000-0000-0000-000000000000}"/>
          </ac:spMkLst>
        </pc:spChg>
      </pc:sldChg>
      <pc:sldChg chg="modSp del ord">
        <pc:chgData name="" userId="" providerId="" clId="Web-{CCA6DA5B-8745-4F55-93E7-4A026AAD82AC}" dt="2019-07-03T09:06:09.007" v="466"/>
        <pc:sldMkLst>
          <pc:docMk/>
          <pc:sldMk cId="367869201" sldId="311"/>
        </pc:sldMkLst>
        <pc:spChg chg="mod">
          <ac:chgData name="" userId="" providerId="" clId="Web-{CCA6DA5B-8745-4F55-93E7-4A026AAD82AC}" dt="2019-07-03T09:02:12.924" v="418" actId="20577"/>
          <ac:spMkLst>
            <pc:docMk/>
            <pc:sldMk cId="367869201" sldId="311"/>
            <ac:spMk id="5" creationId="{00000000-0000-0000-0000-000000000000}"/>
          </ac:spMkLst>
        </pc:spChg>
      </pc:sldChg>
      <pc:sldChg chg="addSp delSp modSp add ord replId">
        <pc:chgData name="" userId="" providerId="" clId="Web-{CCA6DA5B-8745-4F55-93E7-4A026AAD82AC}" dt="2019-07-03T09:08:56.166" v="508" actId="20577"/>
        <pc:sldMkLst>
          <pc:docMk/>
          <pc:sldMk cId="303521230" sldId="312"/>
        </pc:sldMkLst>
        <pc:spChg chg="mod">
          <ac:chgData name="" userId="" providerId="" clId="Web-{CCA6DA5B-8745-4F55-93E7-4A026AAD82AC}" dt="2019-07-03T08:14:34.307" v="133" actId="20577"/>
          <ac:spMkLst>
            <pc:docMk/>
            <pc:sldMk cId="303521230" sldId="312"/>
            <ac:spMk id="2" creationId="{00000000-0000-0000-0000-000000000000}"/>
          </ac:spMkLst>
        </pc:spChg>
        <pc:spChg chg="mod">
          <ac:chgData name="" userId="" providerId="" clId="Web-{CCA6DA5B-8745-4F55-93E7-4A026AAD82AC}" dt="2019-07-03T08:35:14.174" v="362" actId="20577"/>
          <ac:spMkLst>
            <pc:docMk/>
            <pc:sldMk cId="303521230" sldId="312"/>
            <ac:spMk id="5" creationId="{00000000-0000-0000-0000-000000000000}"/>
          </ac:spMkLst>
        </pc:spChg>
        <pc:spChg chg="mod">
          <ac:chgData name="" userId="" providerId="" clId="Web-{CCA6DA5B-8745-4F55-93E7-4A026AAD82AC}" dt="2019-07-03T08:21:29.205" v="268" actId="20577"/>
          <ac:spMkLst>
            <pc:docMk/>
            <pc:sldMk cId="303521230" sldId="312"/>
            <ac:spMk id="6" creationId="{00000000-0000-0000-0000-000000000000}"/>
          </ac:spMkLst>
        </pc:spChg>
        <pc:spChg chg="add mod">
          <ac:chgData name="" userId="" providerId="" clId="Web-{CCA6DA5B-8745-4F55-93E7-4A026AAD82AC}" dt="2019-07-03T09:08:56.166" v="508" actId="20577"/>
          <ac:spMkLst>
            <pc:docMk/>
            <pc:sldMk cId="303521230" sldId="312"/>
            <ac:spMk id="7" creationId="{B5A867E8-6D42-42BB-9631-5CDF8D1C6A93}"/>
          </ac:spMkLst>
        </pc:spChg>
        <pc:spChg chg="add del">
          <ac:chgData name="" userId="" providerId="" clId="Web-{CCA6DA5B-8745-4F55-93E7-4A026AAD82AC}" dt="2019-07-03T09:02:31.299" v="423"/>
          <ac:spMkLst>
            <pc:docMk/>
            <pc:sldMk cId="303521230" sldId="312"/>
            <ac:spMk id="8" creationId="{7C031C81-9CEA-410C-935A-6B5629B8EE84}"/>
          </ac:spMkLst>
        </pc:spChg>
        <pc:spChg chg="add del">
          <ac:chgData name="" userId="" providerId="" clId="Web-{CCA6DA5B-8745-4F55-93E7-4A026AAD82AC}" dt="2019-07-03T09:02:29.127" v="422"/>
          <ac:spMkLst>
            <pc:docMk/>
            <pc:sldMk cId="303521230" sldId="312"/>
            <ac:spMk id="9" creationId="{25CF94E4-5849-4BDB-8F95-9892A67097DF}"/>
          </ac:spMkLst>
        </pc:spChg>
        <pc:cxnChg chg="add mod">
          <ac:chgData name="" userId="" providerId="" clId="Web-{CCA6DA5B-8745-4F55-93E7-4A026AAD82AC}" dt="2019-07-03T09:05:58.381" v="465"/>
          <ac:cxnSpMkLst>
            <pc:docMk/>
            <pc:sldMk cId="303521230" sldId="312"/>
            <ac:cxnSpMk id="10" creationId="{AC346A39-2002-40CF-9C02-26F0EC20D918}"/>
          </ac:cxnSpMkLst>
        </pc:cxnChg>
      </pc:sldChg>
      <pc:sldChg chg="add del replId">
        <pc:chgData name="" userId="" providerId="" clId="Web-{CCA6DA5B-8745-4F55-93E7-4A026AAD82AC}" dt="2019-07-03T09:17:34.770" v="515"/>
        <pc:sldMkLst>
          <pc:docMk/>
          <pc:sldMk cId="1215206427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Introductory information, maybe a couple of jokes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Let's start...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8068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145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7539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072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528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039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1275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026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45361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32182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7617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501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361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37878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68650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4967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0772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225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2946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9254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98147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665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0924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251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0092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4258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05553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3523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1322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87458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8070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0965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270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65039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2308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96755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2666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87515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09677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7749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8666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80468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2919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93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950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09228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7248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392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9310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6004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1144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Interpretability is one of those concepts that everybody </a:t>
            </a:r>
            <a:r>
              <a:rPr lang="en-US" dirty="0" err="1">
                <a:latin typeface="Calibri"/>
                <a:cs typeface="Calibri"/>
              </a:rPr>
              <a:t>kinda</a:t>
            </a:r>
            <a:r>
              <a:rPr lang="en-US" dirty="0">
                <a:latin typeface="Calibri"/>
                <a:cs typeface="Calibri"/>
              </a:rPr>
              <a:t> knows what it is, but at the same time is difficult to pinpoint. So before talking about what interpretability is, let's first see why we would want it. 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 do research in interpretability with applications in systems biology and healthcare so I have 3 main reasons why I'd like to achieve interpretability, whatever that is.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6798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893EC8FD-DABC-9248-9B17-800B4822C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Title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latin typeface="IBM Plex Sans"/>
              </a:rPr>
              <a:t>—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latin typeface="IBM Plex Sans"/>
              </a:rPr>
              <a:t>Name Surname</a:t>
            </a:r>
            <a:br>
              <a:rPr lang="en-US" dirty="0"/>
            </a:br>
            <a:r>
              <a:rPr lang="en-US" sz="1600" dirty="0">
                <a:solidFill>
                  <a:srgbClr val="FFFFFF"/>
                </a:solidFill>
                <a:latin typeface="IBM Plex Sans"/>
              </a:rPr>
              <a:t>Position</a:t>
            </a:r>
            <a:endParaRPr lang="en-US" sz="1600" dirty="0">
              <a:latin typeface="IBM Plex Sans"/>
            </a:endParaRPr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70611669-DEEB-964C-A0AA-478D5799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56AB6-81DB-7D41-B72C-DA15591D57FB}"/>
              </a:ext>
            </a:extLst>
          </p:cNvPr>
          <p:cNvSpPr txBox="1"/>
          <p:nvPr userDrawn="1"/>
        </p:nvSpPr>
        <p:spPr>
          <a:xfrm>
            <a:off x="7165182" y="4636294"/>
            <a:ext cx="19002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DF473296-6C1B-7A4B-AF51-0F5B5B19A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5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91B8AA0B-1B01-3943-9E9F-66C6F09DA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FCB9D80-71F6-1B49-93F9-E0A86C8D9B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35BE1108-4800-6948-BE61-E8AF68C6E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528" y="739321"/>
            <a:ext cx="3733799" cy="3902529"/>
          </a:xfrm>
          <a:prstGeom prst="rect">
            <a:avLst/>
          </a:prstGeo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A789D6F-2995-6241-9A23-B147DDF5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C5DEBC9D-9FB4-1945-9049-2B160D6F0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1646" y="261938"/>
            <a:ext cx="4103688" cy="452596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latin typeface="IBM Plex Sans" panose="020B0503050203000203" pitchFamily="34" charset="77"/>
              </a:defRPr>
            </a:lvl1pPr>
            <a:lvl2pPr>
              <a:defRPr sz="1400">
                <a:latin typeface="IBM Plex Sans" panose="020B0503050203000203" pitchFamily="34" charset="77"/>
              </a:defRPr>
            </a:lvl2pPr>
            <a:lvl3pPr>
              <a:defRPr sz="1400">
                <a:latin typeface="IBM Plex Sans" panose="020B0503050203000203" pitchFamily="34" charset="77"/>
              </a:defRPr>
            </a:lvl3pPr>
            <a:lvl4pPr>
              <a:defRPr sz="1400">
                <a:latin typeface="IBM Plex Sans" panose="020B0503050203000203" pitchFamily="34" charset="77"/>
              </a:defRPr>
            </a:lvl4pPr>
            <a:lvl5pPr>
              <a:defRPr sz="1400"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2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BFC5FF00-7575-6740-9B67-E409C6A8C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9F2920AC-0C70-6B4A-B376-860D70076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02B2D68-79E4-4E44-991B-E5E2DAB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D9F7AF39-C5CD-F443-B95F-30773FDE1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1646" y="261938"/>
            <a:ext cx="4103688" cy="452596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latin typeface="IBM Plex Sans" panose="020B0503050203000203" pitchFamily="34" charset="77"/>
              </a:defRPr>
            </a:lvl1pPr>
            <a:lvl2pPr>
              <a:defRPr sz="1400">
                <a:latin typeface="IBM Plex Sans" panose="020B0503050203000203" pitchFamily="34" charset="77"/>
              </a:defRPr>
            </a:lvl2pPr>
            <a:lvl3pPr>
              <a:defRPr sz="1400">
                <a:latin typeface="IBM Plex Sans" panose="020B0503050203000203" pitchFamily="34" charset="77"/>
              </a:defRPr>
            </a:lvl3pPr>
            <a:lvl4pPr>
              <a:defRPr sz="1400">
                <a:latin typeface="IBM Plex Sans" panose="020B0503050203000203" pitchFamily="34" charset="77"/>
              </a:defRPr>
            </a:lvl4pPr>
            <a:lvl5pPr>
              <a:defRPr sz="1400"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03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E91C5F9-B882-FA4E-A162-F538EE020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80619-365D-3147-ADFF-2A3634B7309C}"/>
              </a:ext>
            </a:extLst>
          </p:cNvPr>
          <p:cNvSpPr txBox="1"/>
          <p:nvPr userDrawn="1"/>
        </p:nvSpPr>
        <p:spPr>
          <a:xfrm>
            <a:off x="2443842" y="2156251"/>
            <a:ext cx="42563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4800" b="1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141001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847397-CD2F-2F45-A6C6-2DCBA2AFF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C73A0ED-56E6-C34E-A160-1D4AF248C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49480-0762-5F44-8D8A-7067A52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70293D7-937C-3143-BD60-9D667D5E7A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731" y="1111023"/>
            <a:ext cx="4103688" cy="2873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latin typeface="IBM Plex Sans" panose="020B0503050203000203" pitchFamily="34" charset="77"/>
              </a:defRPr>
            </a:lvl1pPr>
            <a:lvl2pPr marL="457200" indent="0">
              <a:buNone/>
              <a:defRPr sz="4800">
                <a:latin typeface="IBM Plex Sans" panose="020B0503050203000203" pitchFamily="34" charset="77"/>
              </a:defRPr>
            </a:lvl2pPr>
            <a:lvl3pPr marL="914400" indent="0">
              <a:buNone/>
              <a:defRPr sz="4800">
                <a:latin typeface="IBM Plex Sans" panose="020B0503050203000203" pitchFamily="34" charset="77"/>
              </a:defRPr>
            </a:lvl3pPr>
            <a:lvl4pPr marL="1371600" indent="0">
              <a:buNone/>
              <a:defRPr sz="4800">
                <a:latin typeface="IBM Plex Sans" panose="020B0503050203000203" pitchFamily="34" charset="77"/>
              </a:defRPr>
            </a:lvl4pPr>
            <a:lvl5pPr marL="1828800" indent="0">
              <a:buNone/>
              <a:defRPr sz="4800"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 dirty="0"/>
              <a:t>Click to edit Master main message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D5944B7-928E-FA4E-AADC-2D4FD2A86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1646" y="261938"/>
            <a:ext cx="4103688" cy="452596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latin typeface="IBM Plex Sans" panose="020B0503050203000203" pitchFamily="34" charset="77"/>
              </a:defRPr>
            </a:lvl1pPr>
            <a:lvl2pPr>
              <a:defRPr sz="1400">
                <a:latin typeface="IBM Plex Sans" panose="020B0503050203000203" pitchFamily="34" charset="77"/>
              </a:defRPr>
            </a:lvl2pPr>
            <a:lvl3pPr>
              <a:defRPr sz="1400">
                <a:latin typeface="IBM Plex Sans" panose="020B0503050203000203" pitchFamily="34" charset="77"/>
              </a:defRPr>
            </a:lvl3pPr>
            <a:lvl4pPr>
              <a:defRPr sz="1400">
                <a:latin typeface="IBM Plex Sans" panose="020B0503050203000203" pitchFamily="34" charset="77"/>
              </a:defRPr>
            </a:lvl4pPr>
            <a:lvl5pPr>
              <a:defRPr sz="1400"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33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844DCB95-6162-424F-93DD-C85E8572E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E7CF66-7924-CB4D-AC5B-D2EA994622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B10A-5339-7A46-BB18-6CE5D802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F812C98-EA0E-894F-A98D-936724BB3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1646" y="261938"/>
            <a:ext cx="4103688" cy="452596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2pPr>
            <a:lvl3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3pPr>
            <a:lvl4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4pPr>
            <a:lvl5pPr>
              <a:defRPr sz="1400">
                <a:solidFill>
                  <a:schemeClr val="bg1"/>
                </a:solidFill>
                <a:latin typeface="IBM Plex Sans" panose="020B050305020300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64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F8766B2-59AB-6E4C-B705-646A2E7D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2" y="4787900"/>
            <a:ext cx="1828732" cy="166687"/>
          </a:xfrm>
          <a:prstGeom prst="rect">
            <a:avLst/>
          </a:prstGeom>
        </p:spPr>
        <p:txBody>
          <a:bodyPr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2E6D9CF1-1ED4-7B4A-89F3-BA9A42D5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 algn="l">
              <a:defRPr sz="6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Interpretability for deep learning / © 2019 IBM Corporation</a:t>
            </a:r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B0672A48-5B37-AB4B-864E-A1546B87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5" y="116569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7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4" r:id="rId2"/>
    <p:sldLayoutId id="2147483968" r:id="rId3"/>
    <p:sldLayoutId id="2147483971" r:id="rId4"/>
    <p:sldLayoutId id="2147483973" r:id="rId5"/>
    <p:sldLayoutId id="21474839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IBM Plex Sans" panose="020B050305020300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models/al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models/all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models/all/max-breast-cancer-mitosis-detector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models/all/max-breast-cancer-mitosis-detecto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ipoi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ipoi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eldon.io/projects/alibi/en/stable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aix360.mybluemix.net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f-explain.readthedocs.io/en/latest/overview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captum.ai/" TargetMode="Externa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Introduction to </a:t>
            </a:r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depiction</a:t>
            </a:r>
            <a:br>
              <a:rPr lang="en-US" dirty="0">
                <a:solidFill>
                  <a:srgbClr val="FFFFFF"/>
                </a:solidFill>
                <a:latin typeface="IBM Plex Sans"/>
              </a:rPr>
            </a:br>
            <a:endParaRPr lang="en-US" sz="1600" dirty="0">
              <a:latin typeface="IBM Plex Sans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1264A94-07D8-D54D-BA60-8324EFBCB8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7C9E166F-8756-F54A-BD21-B37444F5B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67698-576B-FD4E-BF84-C2A02E3417CB}"/>
              </a:ext>
            </a:extLst>
          </p:cNvPr>
          <p:cNvSpPr txBox="1"/>
          <p:nvPr/>
        </p:nvSpPr>
        <p:spPr>
          <a:xfrm>
            <a:off x="7165182" y="4636294"/>
            <a:ext cx="19002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23177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D0AD13-B706-7D47-8A89-D5EF77BD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" y="1367970"/>
            <a:ext cx="8337755" cy="2407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Main components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F721F-A485-40EE-BFF7-A0232AA5DC9E}"/>
              </a:ext>
            </a:extLst>
          </p:cNvPr>
          <p:cNvSpPr/>
          <p:nvPr/>
        </p:nvSpPr>
        <p:spPr>
          <a:xfrm>
            <a:off x="397024" y="2616522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DDE9C0B-6CF9-A149-AD31-FAB8E9FB9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176C3-428A-A04D-9FAD-6BA25923DC95}"/>
              </a:ext>
            </a:extLst>
          </p:cNvPr>
          <p:cNvSpPr/>
          <p:nvPr/>
        </p:nvSpPr>
        <p:spPr>
          <a:xfrm>
            <a:off x="397024" y="3463193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7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Main components</a:t>
            </a:r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7B2B481-A517-1141-B0B1-AE03D638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D1CF69-60A3-8C47-BCA3-5A6C607B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" y="1367970"/>
            <a:ext cx="8337755" cy="2407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8FC82E-A87A-B54F-9F81-3483567C4489}"/>
              </a:ext>
            </a:extLst>
          </p:cNvPr>
          <p:cNvSpPr/>
          <p:nvPr/>
        </p:nvSpPr>
        <p:spPr>
          <a:xfrm>
            <a:off x="397024" y="2616522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E258D-A740-FF4A-BAC4-A73F6BDDB896}"/>
              </a:ext>
            </a:extLst>
          </p:cNvPr>
          <p:cNvSpPr/>
          <p:nvPr/>
        </p:nvSpPr>
        <p:spPr>
          <a:xfrm>
            <a:off x="393720" y="2326784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2F0AF-0C74-8B41-8F14-610118593AF7}"/>
              </a:ext>
            </a:extLst>
          </p:cNvPr>
          <p:cNvSpPr/>
          <p:nvPr/>
        </p:nvSpPr>
        <p:spPr>
          <a:xfrm>
            <a:off x="397024" y="3463193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Tasks and data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0B3D105C-16AD-5648-8E69-B29C05173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CCA-5B8B-5A4D-9DDC-0606301C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9" y="882650"/>
            <a:ext cx="5283200" cy="16891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99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Tasks and data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0B3D105C-16AD-5648-8E69-B29C05173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BCCA-5B8B-5A4D-9DDC-0606301C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9" y="882650"/>
            <a:ext cx="5283200" cy="16891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55CC8-9592-A74D-8808-D05A1308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740" y="3057525"/>
            <a:ext cx="5295900" cy="12446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61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0B3D105C-16AD-5648-8E69-B29C05173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1A99B-7004-A144-B185-A2A682F6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6" y="1057593"/>
            <a:ext cx="7743381" cy="302831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97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58C51B-CD32-7A46-9C10-5C6553EF4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CA3A6-01B5-DC49-971E-E1CC9F05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6" y="1057593"/>
            <a:ext cx="7743381" cy="302831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AD9EB-A4FB-9A48-A947-14EFA7C655D1}"/>
              </a:ext>
            </a:extLst>
          </p:cNvPr>
          <p:cNvSpPr/>
          <p:nvPr/>
        </p:nvSpPr>
        <p:spPr>
          <a:xfrm>
            <a:off x="830936" y="1971605"/>
            <a:ext cx="7743381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2251B28-D40D-444A-9B02-7DB009178A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05D15-9E55-8648-9FF5-AE02BBF9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4" y="1413186"/>
            <a:ext cx="7913511" cy="231712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AD9EB-A4FB-9A48-A947-14EFA7C655D1}"/>
              </a:ext>
            </a:extLst>
          </p:cNvPr>
          <p:cNvSpPr/>
          <p:nvPr/>
        </p:nvSpPr>
        <p:spPr>
          <a:xfrm>
            <a:off x="649111" y="2857107"/>
            <a:ext cx="7828845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BBD5F5B-E558-DB45-86E4-D699FDC56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1653F-8EFE-6740-9AC7-B64D695C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760589"/>
            <a:ext cx="6297776" cy="362232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27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BBD5F5B-E558-DB45-86E4-D699FDC56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1653F-8EFE-6740-9AC7-B64D695C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760589"/>
            <a:ext cx="6297776" cy="362232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6FF8E-7C06-B04D-8459-D0F478215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11" y="1371234"/>
            <a:ext cx="5280379" cy="305334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34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BBD5F5B-E558-DB45-86E4-D699FDC56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1653F-8EFE-6740-9AC7-B64D695C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760589"/>
            <a:ext cx="6297776" cy="362232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6FF8E-7C06-B04D-8459-D0F478215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11" y="1371234"/>
            <a:ext cx="5280379" cy="305334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BE49E-DD73-934E-B665-02F32BAC9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694" y="2000249"/>
            <a:ext cx="5575498" cy="247799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52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What is </a:t>
            </a:r>
            <a:r>
              <a:rPr lang="en-US" dirty="0">
                <a:latin typeface="IBM Plex Mono" panose="020B0509050203000203" pitchFamily="49" charset="77"/>
              </a:rPr>
              <a:t>depiction</a:t>
            </a:r>
            <a:r>
              <a:rPr lang="en-US" dirty="0">
                <a:latin typeface="IBM Plex Sans"/>
              </a:rPr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397DA-65BE-7549-B191-00F46398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80773"/>
            <a:ext cx="8153400" cy="198195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0C78E1A-99F0-BD43-B644-0AD9286231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6312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Models interface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58C51B-CD32-7A46-9C10-5C6553EF4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CA3A6-01B5-DC49-971E-E1CC9F05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6" y="1057593"/>
            <a:ext cx="7743381" cy="302831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AD9EB-A4FB-9A48-A947-14EFA7C655D1}"/>
              </a:ext>
            </a:extLst>
          </p:cNvPr>
          <p:cNvSpPr/>
          <p:nvPr/>
        </p:nvSpPr>
        <p:spPr>
          <a:xfrm>
            <a:off x="830936" y="2479607"/>
            <a:ext cx="7743381" cy="13134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89794A4-2789-D147-98E4-3B68B30A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96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4125791-D194-DB4A-8E50-8EA1E2B9A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0CC5F-6F2D-114D-848A-68C92C09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9" y="603930"/>
            <a:ext cx="4054845" cy="371386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28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4125791-D194-DB4A-8E50-8EA1E2B9A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0CC5F-6F2D-114D-848A-68C92C09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9" y="603930"/>
            <a:ext cx="4054845" cy="371386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F1785-267F-ED41-847D-0B0F0716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57" y="952864"/>
            <a:ext cx="5214287" cy="3586706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38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4125791-D194-DB4A-8E50-8EA1E2B9A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0CC5F-6F2D-114D-848A-68C92C09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9" y="603930"/>
            <a:ext cx="4054845" cy="371386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F1785-267F-ED41-847D-0B0F0716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57" y="952864"/>
            <a:ext cx="5214287" cy="3586706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8E774-FBB6-D040-A541-992E85AD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147" y="2284072"/>
            <a:ext cx="5193783" cy="2382661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3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BCAD1-9F1C-014C-A17C-13ADB4B5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2" y="603930"/>
            <a:ext cx="4021441" cy="395816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6D741545-2E27-2842-8E69-25C755641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20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7700B-1C09-7E4B-BF6E-09EBB802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21" y="1561003"/>
            <a:ext cx="3970568" cy="204402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BCAD1-9F1C-014C-A17C-13ADB4B54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2" y="603930"/>
            <a:ext cx="4021441" cy="395816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6D741545-2E27-2842-8E69-25C755641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4394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7700B-1C09-7E4B-BF6E-09EBB802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21" y="1561003"/>
            <a:ext cx="3970568" cy="204402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BCAD1-9F1C-014C-A17C-13ADB4B54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2" y="603930"/>
            <a:ext cx="4021441" cy="395816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Keras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50D0F-46C6-E943-A6C3-F77B1543D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4" y="1948013"/>
            <a:ext cx="8750300" cy="12700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6D741545-2E27-2842-8E69-25C755641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75025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A043DBD7-2024-7943-912A-C1754344EC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14440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C944547-E4E2-024E-84F7-FD41A4908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1A4AC-C889-7449-8E51-567D7304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" y="603930"/>
            <a:ext cx="4409920" cy="29956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16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Overview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6165757-2DE2-2D49-9962-534C7A8F5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A8943-890A-6A49-AC3B-E4DBCB75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85" y="640986"/>
            <a:ext cx="6387884" cy="386152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810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C944547-E4E2-024E-84F7-FD41A4908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1A4AC-C889-7449-8E51-567D7304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" y="603930"/>
            <a:ext cx="4409920" cy="29956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B93C7-B54D-4D4B-B783-168F6188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54" y="963226"/>
            <a:ext cx="6674514" cy="35763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97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C944547-E4E2-024E-84F7-FD41A4908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1A4AC-C889-7449-8E51-567D7304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" y="603930"/>
            <a:ext cx="4409920" cy="29956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B93C7-B54D-4D4B-B783-168F6188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54" y="963226"/>
            <a:ext cx="6674514" cy="357634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13752-DC90-5B4F-AB21-E9F23C4EE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79" y="2245413"/>
            <a:ext cx="4202300" cy="254248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76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8E556-9D5F-AB41-8FC4-A1FA6F68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7" y="1305467"/>
            <a:ext cx="3962974" cy="20317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54420AC-48F2-3142-A988-0E3BC256E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52014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8E556-9D5F-AB41-8FC4-A1FA6F68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7" y="1305467"/>
            <a:ext cx="3962974" cy="20317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108C2-E338-844B-95D5-061D927F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27" y="1110829"/>
            <a:ext cx="4148375" cy="261880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54420AC-48F2-3142-A988-0E3BC256E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88852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8E556-9D5F-AB41-8FC4-A1FA6F68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7" y="1305467"/>
            <a:ext cx="3962974" cy="20317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108C2-E338-844B-95D5-061D927F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27" y="1110829"/>
            <a:ext cx="4148375" cy="261880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PyTorch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7335F-B653-F442-B6AE-0AA02227A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324" y="1731498"/>
            <a:ext cx="4827351" cy="137747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54420AC-48F2-3142-A988-0E3BC256E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75114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MAX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4C4E6-D0DD-3346-A34D-939652E74632}"/>
              </a:ext>
            </a:extLst>
          </p:cNvPr>
          <p:cNvSpPr/>
          <p:nvPr/>
        </p:nvSpPr>
        <p:spPr>
          <a:xfrm>
            <a:off x="284285" y="4483497"/>
            <a:ext cx="50818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https://developer.ibm.com/exchanges/models/all/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E53EBE7-3FB8-B641-A7BF-4AAFAD2D8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593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MAX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4C4E6-D0DD-3346-A34D-939652E74632}"/>
              </a:ext>
            </a:extLst>
          </p:cNvPr>
          <p:cNvSpPr/>
          <p:nvPr/>
        </p:nvSpPr>
        <p:spPr>
          <a:xfrm>
            <a:off x="284285" y="4483497"/>
            <a:ext cx="50818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https://developer.ibm.com/exchanges/models/all/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AA5EAD26-7B05-344F-826F-E12519E78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CFDEB-34D8-654D-A2F6-8FAA32EE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4" y="603930"/>
            <a:ext cx="3512338" cy="364358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C5391-4C79-754E-8180-B2EA6E09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27" y="1448526"/>
            <a:ext cx="3764770" cy="195438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455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BB474-C0C6-9A47-8D12-1E5F88B42C53}"/>
              </a:ext>
            </a:extLst>
          </p:cNvPr>
          <p:cNvSpPr/>
          <p:nvPr/>
        </p:nvSpPr>
        <p:spPr>
          <a:xfrm>
            <a:off x="284285" y="4483497"/>
            <a:ext cx="87286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https://developer.ibm.com/exchanges/models/all/max-breast-cancer-mitosis-detector/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9BC6B80-0D3E-C343-AC16-3C3A49FFA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4AB40-658A-584F-B075-522170A0A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34" y="626413"/>
            <a:ext cx="5676634" cy="244578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444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BB474-C0C6-9A47-8D12-1E5F88B42C53}"/>
              </a:ext>
            </a:extLst>
          </p:cNvPr>
          <p:cNvSpPr/>
          <p:nvPr/>
        </p:nvSpPr>
        <p:spPr>
          <a:xfrm>
            <a:off x="284285" y="4483497"/>
            <a:ext cx="87286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https://developer.ibm.com/exchanges/models/all/max-breast-cancer-mitosis-detector/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9BC6B80-0D3E-C343-AC16-3C3A49FFA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4AB40-658A-584F-B075-522170A0A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334" y="626413"/>
            <a:ext cx="5676634" cy="244578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1FC181-5ED0-B740-9A9E-495C17CCE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73" y="1230630"/>
            <a:ext cx="3659543" cy="305100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77D67-B8F6-6542-84A4-C9018FD2C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810" y="1171337"/>
            <a:ext cx="4570517" cy="316959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62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Kipoi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4C4E6-D0DD-3346-A34D-939652E74632}"/>
              </a:ext>
            </a:extLst>
          </p:cNvPr>
          <p:cNvSpPr/>
          <p:nvPr/>
        </p:nvSpPr>
        <p:spPr>
          <a:xfrm>
            <a:off x="6437832" y="4721202"/>
            <a:ext cx="20601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https://kipoi.org/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AA5EAD26-7B05-344F-826F-E12519E78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08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164864-5B2A-CD45-844D-03F83A46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85" y="640986"/>
            <a:ext cx="6387884" cy="386152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Overview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1AA82-AAE6-A949-9DD9-BCBD833404F5}"/>
              </a:ext>
            </a:extLst>
          </p:cNvPr>
          <p:cNvSpPr/>
          <p:nvPr/>
        </p:nvSpPr>
        <p:spPr>
          <a:xfrm>
            <a:off x="1508685" y="1496147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D375720-E7A6-C94B-8D26-27F9FC6A4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6233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Kipoi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4C4E6-D0DD-3346-A34D-939652E74632}"/>
              </a:ext>
            </a:extLst>
          </p:cNvPr>
          <p:cNvSpPr/>
          <p:nvPr/>
        </p:nvSpPr>
        <p:spPr>
          <a:xfrm>
            <a:off x="6437832" y="4721202"/>
            <a:ext cx="20601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IBM Plex Mono" panose="020B0509050203000203" pitchFamily="49" charset="77"/>
                <a:hlinkClick r:id="rId3"/>
              </a:rPr>
              <a:t>https://kipoi.org/</a:t>
            </a:r>
            <a:endParaRPr lang="de-DE" dirty="0">
              <a:latin typeface="IBM Plex Mono" panose="020B0509050203000203" pitchFamily="49" charset="77"/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AA5EAD26-7B05-344F-826F-E12519E78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24D79-991C-804B-BE65-12A7DCFD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90" y="567443"/>
            <a:ext cx="3321560" cy="41537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B8587-041B-204E-9350-51448B1B1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876" y="2197128"/>
            <a:ext cx="4335130" cy="91209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565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HttpModel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B74993D-8FB6-3240-ACB7-2F40A992E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69087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HttpModel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E046249-8E14-F94E-9E73-234EBA3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B3147F-DA5A-5348-B557-557837F66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4" y="603930"/>
            <a:ext cx="4561417" cy="315184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24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Example: </a:t>
            </a:r>
            <a:r>
              <a:rPr lang="en-US" dirty="0">
                <a:latin typeface="IBM Plex Mono" panose="020B0509050203000203" pitchFamily="49" charset="77"/>
              </a:rPr>
              <a:t>HttpModel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E046249-8E14-F94E-9E73-234EBA3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B3147F-DA5A-5348-B557-557837F66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4" y="603930"/>
            <a:ext cx="4561417" cy="315184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D2D712-1387-3B4F-BFEF-6978C5DEA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183" y="1405237"/>
            <a:ext cx="5822154" cy="313433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150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25E71D-8885-064A-B69F-6C78AFBA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1" y="1699714"/>
            <a:ext cx="7880032" cy="1744072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Interpreter interface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AD9EB-A4FB-9A48-A947-14EFA7C655D1}"/>
              </a:ext>
            </a:extLst>
          </p:cNvPr>
          <p:cNvSpPr/>
          <p:nvPr/>
        </p:nvSpPr>
        <p:spPr>
          <a:xfrm>
            <a:off x="762611" y="3161909"/>
            <a:ext cx="7880032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FDC6D29D-C7F6-8647-AEAD-8D1274C46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2418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Interpreter interface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CC1D0B7-DC11-F045-91DD-FEAD2C1969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CBB86-D770-7849-9874-591B9C7E9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4" y="712498"/>
            <a:ext cx="5897386" cy="37185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90D7D-770F-954E-A7E4-9865FA4EE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694" y="2016269"/>
            <a:ext cx="2460640" cy="111096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622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1067-D59E-E64D-BDD5-3DC568B8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0" y="984419"/>
            <a:ext cx="4107325" cy="61776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7DE26F2-9FEE-2748-B12F-6A321F61B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58019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1067-D59E-E64D-BDD5-3DC568B8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0" y="984419"/>
            <a:ext cx="4107325" cy="61776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B8616-7CD3-1641-9F0D-B08B79D2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10"/>
          <a:stretch/>
        </p:blipFill>
        <p:spPr>
          <a:xfrm>
            <a:off x="4052646" y="1210669"/>
            <a:ext cx="4332111" cy="2729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4B73C8E-2134-6744-81C2-0C7633D28A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9611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1067-D59E-E64D-BDD5-3DC568B8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0" y="984419"/>
            <a:ext cx="4107325" cy="61776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B8616-7CD3-1641-9F0D-B08B79D2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10"/>
          <a:stretch/>
        </p:blipFill>
        <p:spPr>
          <a:xfrm>
            <a:off x="4052646" y="1210669"/>
            <a:ext cx="4332111" cy="2729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E1E5D-EF47-7743-84A2-3EA88579E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39"/>
          <a:stretch/>
        </p:blipFill>
        <p:spPr>
          <a:xfrm>
            <a:off x="629169" y="1756610"/>
            <a:ext cx="5281789" cy="15842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C505C8D4-8207-4F4A-9D57-CBCABC06E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6530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1067-D59E-E64D-BDD5-3DC568B8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0" y="984419"/>
            <a:ext cx="4107325" cy="61776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B8616-7CD3-1641-9F0D-B08B79D2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10"/>
          <a:stretch/>
        </p:blipFill>
        <p:spPr>
          <a:xfrm>
            <a:off x="4052646" y="1210669"/>
            <a:ext cx="4332111" cy="2729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E1E5D-EF47-7743-84A2-3EA88579E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39"/>
          <a:stretch/>
        </p:blipFill>
        <p:spPr>
          <a:xfrm>
            <a:off x="629169" y="1756610"/>
            <a:ext cx="5281789" cy="15842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C8BC3-22E0-E94D-A2DB-52CE5199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380" y="3320210"/>
            <a:ext cx="3454401" cy="7109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4F38885-E8B6-F944-A29D-FD228C174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63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Overview</a:t>
            </a:r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9286B527-7F19-1A4F-B68E-1C8579631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71A8D-733C-584C-9711-BE11236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85" y="640986"/>
            <a:ext cx="6387884" cy="386152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BD7E9C-4824-9A46-9042-B88075BA1B81}"/>
              </a:ext>
            </a:extLst>
          </p:cNvPr>
          <p:cNvSpPr/>
          <p:nvPr/>
        </p:nvSpPr>
        <p:spPr>
          <a:xfrm>
            <a:off x="1508685" y="1496147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6E51F-613E-BB49-942B-2923BDA834E0}"/>
              </a:ext>
            </a:extLst>
          </p:cNvPr>
          <p:cNvSpPr/>
          <p:nvPr/>
        </p:nvSpPr>
        <p:spPr>
          <a:xfrm>
            <a:off x="1508686" y="1912075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3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2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Examples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1067-D59E-E64D-BDD5-3DC568B8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0" y="984419"/>
            <a:ext cx="4107325" cy="61776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B8616-7CD3-1641-9F0D-B08B79D2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10"/>
          <a:stretch/>
        </p:blipFill>
        <p:spPr>
          <a:xfrm>
            <a:off x="4052646" y="1210669"/>
            <a:ext cx="4332111" cy="2729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E1E5D-EF47-7743-84A2-3EA88579E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39"/>
          <a:stretch/>
        </p:blipFill>
        <p:spPr>
          <a:xfrm>
            <a:off x="629169" y="1756610"/>
            <a:ext cx="5281789" cy="158420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C8BC3-22E0-E94D-A2DB-52CE5199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380" y="3320210"/>
            <a:ext cx="3454401" cy="710954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F4EBD2-8532-E547-A98A-FABAEFFD9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78" y="3747053"/>
            <a:ext cx="4452861" cy="444447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5D4EAA2E-4B3E-AA48-B4B8-38B4B2FC2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9043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Integrations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F41AF-4542-2241-B40C-F74F13BD5D08}"/>
              </a:ext>
            </a:extLst>
          </p:cNvPr>
          <p:cNvGrpSpPr/>
          <p:nvPr/>
        </p:nvGrpSpPr>
        <p:grpSpPr>
          <a:xfrm>
            <a:off x="228664" y="913190"/>
            <a:ext cx="5661026" cy="1464746"/>
            <a:chOff x="378531" y="648894"/>
            <a:chExt cx="5661026" cy="1464746"/>
          </a:xfrm>
        </p:grpSpPr>
        <p:pic>
          <p:nvPicPr>
            <p:cNvPr id="5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E7AA4B74-A99E-41F9-821E-7DF7776D4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39" y="948976"/>
              <a:ext cx="5602818" cy="11646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969040-6DE4-8648-A098-AD729B2F78AC}"/>
                </a:ext>
              </a:extLst>
            </p:cNvPr>
            <p:cNvSpPr/>
            <p:nvPr/>
          </p:nvSpPr>
          <p:spPr>
            <a:xfrm>
              <a:off x="378531" y="648894"/>
              <a:ext cx="3206327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latin typeface="IBM Plex Mono" panose="020B0509050203000203" pitchFamily="49" charset="77"/>
                  <a:hlinkClick r:id="rId4"/>
                </a:rPr>
                <a:t>https://aix360.mybluemix.net/</a:t>
              </a:r>
              <a:endParaRPr lang="de-DE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BA7DAC-5DFF-5F4D-AA2B-5577D68777C8}"/>
              </a:ext>
            </a:extLst>
          </p:cNvPr>
          <p:cNvGrpSpPr/>
          <p:nvPr/>
        </p:nvGrpSpPr>
        <p:grpSpPr>
          <a:xfrm>
            <a:off x="3831806" y="2820020"/>
            <a:ext cx="5186035" cy="2206912"/>
            <a:chOff x="3538295" y="2820020"/>
            <a:chExt cx="5186035" cy="2206912"/>
          </a:xfrm>
          <a:effectLst/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3E19B32-E0A9-1141-B683-9D5D2294C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9" t="17917" r="7927" b="16523"/>
            <a:stretch/>
          </p:blipFill>
          <p:spPr bwMode="auto">
            <a:xfrm>
              <a:off x="3538295" y="2970061"/>
              <a:ext cx="4925484" cy="205687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9D80A4-9EBA-2142-AC1B-CDD7ED44926F}"/>
                </a:ext>
              </a:extLst>
            </p:cNvPr>
            <p:cNvSpPr/>
            <p:nvPr/>
          </p:nvSpPr>
          <p:spPr>
            <a:xfrm>
              <a:off x="3538295" y="2820020"/>
              <a:ext cx="51860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latin typeface="IBM Plex Mono" panose="020B0509050203000203" pitchFamily="49" charset="77"/>
                  <a:hlinkClick r:id="rId6"/>
                </a:rPr>
                <a:t>https://docs.seldon.io/projects/alibi/en/stable/</a:t>
              </a:r>
              <a:endParaRPr lang="de-DE" dirty="0">
                <a:latin typeface="IBM Plex Mono" panose="020B0509050203000203" pitchFamily="49" charset="77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6154C44-5218-C745-8BAF-8368AC078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5168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6857938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Framework-specific integrations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FFEEF8-E6E4-7344-9BAD-EC34C9A21FA3}"/>
              </a:ext>
            </a:extLst>
          </p:cNvPr>
          <p:cNvGrpSpPr/>
          <p:nvPr/>
        </p:nvGrpSpPr>
        <p:grpSpPr>
          <a:xfrm>
            <a:off x="0" y="2367692"/>
            <a:ext cx="6123792" cy="1629925"/>
            <a:chOff x="0" y="2367692"/>
            <a:chExt cx="6123792" cy="16299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16BE6D-BAD3-3C45-83B5-B6E74D82057E}"/>
                </a:ext>
              </a:extLst>
            </p:cNvPr>
            <p:cNvSpPr/>
            <p:nvPr/>
          </p:nvSpPr>
          <p:spPr>
            <a:xfrm>
              <a:off x="0" y="3697535"/>
              <a:ext cx="612379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latin typeface="IBM Plex Mono" panose="020B0509050203000203" pitchFamily="49" charset="77"/>
                  <a:hlinkClick r:id="rId3"/>
                </a:rPr>
                <a:t>https://tf-explain.readthedocs.io/en/latest/overview.html</a:t>
              </a:r>
              <a:endParaRPr lang="de-DE" dirty="0">
                <a:latin typeface="IBM Plex Mono" panose="020B0509050203000203" pitchFamily="49" charset="77"/>
              </a:endParaRPr>
            </a:p>
          </p:txBody>
        </p:sp>
        <p:pic>
          <p:nvPicPr>
            <p:cNvPr id="2054" name="Picture 6" descr="@tensorflow">
              <a:extLst>
                <a:ext uri="{FF2B5EF4-FFF2-40B4-BE49-F238E27FC236}">
                  <a16:creationId xmlns:a16="http://schemas.microsoft.com/office/drawing/2014/main" id="{B559F8D1-69A9-CE4E-B9A9-C5C6C84D4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896" y="2367692"/>
              <a:ext cx="1270000" cy="1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24DF8B-030D-3346-8AD9-50C754C45984}"/>
              </a:ext>
            </a:extLst>
          </p:cNvPr>
          <p:cNvGrpSpPr/>
          <p:nvPr/>
        </p:nvGrpSpPr>
        <p:grpSpPr>
          <a:xfrm>
            <a:off x="5648808" y="1742217"/>
            <a:ext cx="2060179" cy="953697"/>
            <a:chOff x="5761697" y="1613688"/>
            <a:chExt cx="2060179" cy="9536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1CA350-6D6A-9741-BBC4-43C3091D9CCC}"/>
                </a:ext>
              </a:extLst>
            </p:cNvPr>
            <p:cNvSpPr/>
            <p:nvPr/>
          </p:nvSpPr>
          <p:spPr>
            <a:xfrm>
              <a:off x="5761697" y="1613688"/>
              <a:ext cx="206017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latin typeface="IBM Plex Mono" panose="020B0509050203000203" pitchFamily="49" charset="77"/>
                  <a:hlinkClick r:id="rId5"/>
                </a:rPr>
                <a:t>https://captum.ai/</a:t>
              </a:r>
              <a:endParaRPr lang="de-DE" dirty="0">
                <a:latin typeface="IBM Plex Mono" panose="020B0509050203000203" pitchFamily="49" charset="77"/>
              </a:endParaRPr>
            </a:p>
          </p:txBody>
        </p:sp>
        <p:pic>
          <p:nvPicPr>
            <p:cNvPr id="2056" name="Picture 8" descr="Captum Logo">
              <a:extLst>
                <a:ext uri="{FF2B5EF4-FFF2-40B4-BE49-F238E27FC236}">
                  <a16:creationId xmlns:a16="http://schemas.microsoft.com/office/drawing/2014/main" id="{FAD17C1E-7848-5A43-B7A6-601D30DFB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697" y="2032531"/>
              <a:ext cx="2060179" cy="53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2E4126-F2B8-0044-9B62-A52EFE892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6177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sp>
        <p:nvSpPr>
          <p:cNvPr id="6" name="Title" hidden="1">
            <a:extLst>
              <a:ext uri="{FF2B5EF4-FFF2-40B4-BE49-F238E27FC236}">
                <a16:creationId xmlns:a16="http://schemas.microsoft.com/office/drawing/2014/main" id="{74D31D2A-E2F6-714A-8453-DF259CF5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13"/>
            <a:ext cx="4143375" cy="4294187"/>
          </a:xfrm>
        </p:spPr>
        <p:txBody>
          <a:bodyPr/>
          <a:lstStyle/>
          <a:p>
            <a:r>
              <a:rPr lang="en-US" dirty="0"/>
              <a:t>IBM sign-off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35509-9158-2548-B0A0-EDEDF630B8DB}"/>
              </a:ext>
            </a:extLst>
          </p:cNvPr>
          <p:cNvSpPr txBox="1"/>
          <p:nvPr/>
        </p:nvSpPr>
        <p:spPr>
          <a:xfrm>
            <a:off x="2402681" y="2156251"/>
            <a:ext cx="43386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IBM</a:t>
            </a:r>
            <a:r>
              <a:rPr lang="en-US" sz="4800" b="1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106077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Overview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63B9033-4A3B-4343-A6BD-7152B93ED5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99039C-2A98-F046-8933-8C88E568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85" y="640986"/>
            <a:ext cx="6387884" cy="386152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A958E1-CC99-B648-BF91-E5EDFD5E03A3}"/>
              </a:ext>
            </a:extLst>
          </p:cNvPr>
          <p:cNvSpPr/>
          <p:nvPr/>
        </p:nvSpPr>
        <p:spPr>
          <a:xfrm>
            <a:off x="1508685" y="1496147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236B3-4554-9C46-A1C3-5E480E4D25DF}"/>
              </a:ext>
            </a:extLst>
          </p:cNvPr>
          <p:cNvSpPr/>
          <p:nvPr/>
        </p:nvSpPr>
        <p:spPr>
          <a:xfrm>
            <a:off x="1508686" y="1912075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41838-6777-4047-8000-5018498F29CB}"/>
              </a:ext>
            </a:extLst>
          </p:cNvPr>
          <p:cNvSpPr/>
          <p:nvPr/>
        </p:nvSpPr>
        <p:spPr>
          <a:xfrm>
            <a:off x="1508686" y="2345815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8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Overview</a:t>
            </a:r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2F5035E-9B85-034E-890B-85018EE02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8B0E3-05C7-7D46-A6AB-9A60E671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85" y="640986"/>
            <a:ext cx="6387884" cy="3861528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A70A74-2ACA-E046-90C5-239E8D8E6C27}"/>
              </a:ext>
            </a:extLst>
          </p:cNvPr>
          <p:cNvSpPr/>
          <p:nvPr/>
        </p:nvSpPr>
        <p:spPr>
          <a:xfrm>
            <a:off x="1508685" y="1496147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C6305-55DA-A247-A5BC-60CFE084C316}"/>
              </a:ext>
            </a:extLst>
          </p:cNvPr>
          <p:cNvSpPr/>
          <p:nvPr/>
        </p:nvSpPr>
        <p:spPr>
          <a:xfrm>
            <a:off x="1508686" y="1912075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D932D-A589-6E47-9926-A0DD48AADE45}"/>
              </a:ext>
            </a:extLst>
          </p:cNvPr>
          <p:cNvSpPr/>
          <p:nvPr/>
        </p:nvSpPr>
        <p:spPr>
          <a:xfrm>
            <a:off x="1508686" y="2345815"/>
            <a:ext cx="6387884" cy="2489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8E700-4056-144D-BDB8-EB75DD68D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343" y="2631850"/>
            <a:ext cx="7000568" cy="930546"/>
          </a:xfrm>
          <a:prstGeom prst="rect">
            <a:avLst/>
          </a:prstGeom>
          <a:effectLst>
            <a:outerShdw blurRad="292100" dist="139700" dir="2700000" algn="tl" rotWithShape="0">
              <a:schemeClr val="accent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06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Main components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DB3C2BA2-A043-8C44-8CF9-DDE1A613C5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1DE9F-F671-B34B-8003-E5E1E727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" y="1367970"/>
            <a:ext cx="8337755" cy="2407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D0AD13-B706-7D47-8A89-D5EF77BD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" y="1367970"/>
            <a:ext cx="8337755" cy="24075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9D09B5E0-64F0-4B69-9C75-D2CCFB23C591}"/>
              </a:ext>
            </a:extLst>
          </p:cNvPr>
          <p:cNvSpPr txBox="1">
            <a:spLocks/>
          </p:cNvSpPr>
          <p:nvPr/>
        </p:nvSpPr>
        <p:spPr>
          <a:xfrm>
            <a:off x="228664" y="116568"/>
            <a:ext cx="4473963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Sans"/>
              </a:rPr>
              <a:t>Main components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F721F-A485-40EE-BFF7-A0232AA5DC9E}"/>
              </a:ext>
            </a:extLst>
          </p:cNvPr>
          <p:cNvSpPr/>
          <p:nvPr/>
        </p:nvSpPr>
        <p:spPr>
          <a:xfrm>
            <a:off x="397024" y="3463193"/>
            <a:ext cx="8340549" cy="2897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DDE9C0B-6CF9-A149-AD31-FAB8E9FB9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Interpretability for deep learning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774504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756</TotalTime>
  <Words>5186</Words>
  <Application>Microsoft Macintosh PowerPoint</Application>
  <PresentationFormat>On-screen Show (16:9)</PresentationFormat>
  <Paragraphs>430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.AppleSystemUIFont</vt:lpstr>
      <vt:lpstr>Arial</vt:lpstr>
      <vt:lpstr>Calibri</vt:lpstr>
      <vt:lpstr>IBM Plex Mono</vt:lpstr>
      <vt:lpstr>IBM Plex Sans</vt:lpstr>
      <vt:lpstr>System Font Regular</vt:lpstr>
      <vt:lpstr>Custom Design</vt:lpstr>
      <vt:lpstr>Introduction to depiction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sign-off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Plex variant</dc:title>
  <dc:creator>Joris Cadow</dc:creator>
  <cp:lastModifiedBy>Matteo Manica</cp:lastModifiedBy>
  <cp:revision>1769</cp:revision>
  <cp:lastPrinted>2019-04-25T15:14:05Z</cp:lastPrinted>
  <dcterms:created xsi:type="dcterms:W3CDTF">2019-07-02T07:56:20Z</dcterms:created>
  <dcterms:modified xsi:type="dcterms:W3CDTF">2020-01-22T14:37:45Z</dcterms:modified>
</cp:coreProperties>
</file>